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Lst>
  <p:sldSz cx="9144000" cy="5143500"/>
  <p:notesSz cx="6858000" cy="9144000"/>
  <p:embeddedFontLst>
    <p:embeddedFont>
      <p:font typeface="Permanent Marker" panose="02000000000000000000"/>
      <p:regular r:id="rId41"/>
    </p:embeddedFont>
    <p:embeddedFont>
      <p:font typeface="Amatic SC" panose="00000500000000000000"/>
      <p:regular r:id="rId42"/>
      <p:bold r:id="rId43"/>
    </p:embeddedFont>
    <p:embeddedFont>
      <p:font typeface="Merriweather" panose="00000500000000000000"/>
      <p:regular r:id="rId44"/>
    </p:embeddedFont>
    <p:embeddedFont>
      <p:font typeface="Lora"/>
      <p:regular r:id="rId45"/>
    </p:embeddedFont>
    <p:embeddedFont>
      <p:font typeface="Roboto" panose="02000000000000000000"/>
      <p:regular r:id="rId46"/>
      <p:bold r:id="rId47"/>
      <p:italic r:id="rId48"/>
      <p:boldItalic r:id="rId49"/>
    </p:embeddedFont>
  </p:embeddedFontLst>
  <p:custDataLst>
    <p:tags r:id="rId5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gs" Target="tags/tag1.xml"/><Relationship Id="rId5" Type="http://schemas.openxmlformats.org/officeDocument/2006/relationships/slide" Target="slides/slide2.xml"/><Relationship Id="rId49" Type="http://schemas.openxmlformats.org/officeDocument/2006/relationships/font" Target="fonts/font9.fntdata"/><Relationship Id="rId48" Type="http://schemas.openxmlformats.org/officeDocument/2006/relationships/font" Target="fonts/font8.fntdata"/><Relationship Id="rId47" Type="http://schemas.openxmlformats.org/officeDocument/2006/relationships/font" Target="fonts/font7.fntdata"/><Relationship Id="rId46" Type="http://schemas.openxmlformats.org/officeDocument/2006/relationships/font" Target="fonts/font6.fntdata"/><Relationship Id="rId45" Type="http://schemas.openxmlformats.org/officeDocument/2006/relationships/font" Target="fonts/font5.fntdata"/><Relationship Id="rId44" Type="http://schemas.openxmlformats.org/officeDocument/2006/relationships/font" Target="fonts/font4.fntdata"/><Relationship Id="rId43" Type="http://schemas.openxmlformats.org/officeDocument/2006/relationships/font" Target="fonts/font3.fntdata"/><Relationship Id="rId42" Type="http://schemas.openxmlformats.org/officeDocument/2006/relationships/font" Target="fonts/font2.fntdata"/><Relationship Id="rId41" Type="http://schemas.openxmlformats.org/officeDocument/2006/relationships/font" Target="fonts/font1.fntdata"/><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87" name="Shape 1887"/>
        <p:cNvGrpSpPr/>
        <p:nvPr/>
      </p:nvGrpSpPr>
      <p:grpSpPr>
        <a:xfrm>
          <a:off x="0" y="0"/>
          <a:ext cx="0" cy="0"/>
          <a:chOff x="0" y="0"/>
          <a:chExt cx="0" cy="0"/>
        </a:xfrm>
      </p:grpSpPr>
      <p:sp>
        <p:nvSpPr>
          <p:cNvPr id="1888" name="Google Shape;1888;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9" name="Google Shape;1889;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a:solidFill>
                  <a:schemeClr val="dk1"/>
                </a:solidFill>
              </a:rPr>
              <a:t>Source Genres</a:t>
            </a:r>
            <a:endParaRPr lang="en-CA">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61" name="Shape 1961"/>
        <p:cNvGrpSpPr/>
        <p:nvPr/>
      </p:nvGrpSpPr>
      <p:grpSpPr>
        <a:xfrm>
          <a:off x="0" y="0"/>
          <a:ext cx="0" cy="0"/>
          <a:chOff x="0" y="0"/>
          <a:chExt cx="0" cy="0"/>
        </a:xfrm>
      </p:grpSpPr>
      <p:sp>
        <p:nvSpPr>
          <p:cNvPr id="1962" name="Google Shape;1962;g271050c4375_0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271050c4375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69" name="Shape 1969"/>
        <p:cNvGrpSpPr/>
        <p:nvPr/>
      </p:nvGrpSpPr>
      <p:grpSpPr>
        <a:xfrm>
          <a:off x="0" y="0"/>
          <a:ext cx="0" cy="0"/>
          <a:chOff x="0" y="0"/>
          <a:chExt cx="0" cy="0"/>
        </a:xfrm>
      </p:grpSpPr>
      <p:sp>
        <p:nvSpPr>
          <p:cNvPr id="1970" name="Google Shape;1970;g271050c4375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271050c4375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7" name="Shape 1977"/>
        <p:cNvGrpSpPr/>
        <p:nvPr/>
      </p:nvGrpSpPr>
      <p:grpSpPr>
        <a:xfrm>
          <a:off x="0" y="0"/>
          <a:ext cx="0" cy="0"/>
          <a:chOff x="0" y="0"/>
          <a:chExt cx="0" cy="0"/>
        </a:xfrm>
      </p:grpSpPr>
      <p:sp>
        <p:nvSpPr>
          <p:cNvPr id="1978" name="Google Shape;1978;g13e56e071c1_0_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9" name="Google Shape;1979;g13e56e071c1_0_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Books</a:t>
            </a:r>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2" name="Shape 1982"/>
        <p:cNvGrpSpPr/>
        <p:nvPr/>
      </p:nvGrpSpPr>
      <p:grpSpPr>
        <a:xfrm>
          <a:off x="0" y="0"/>
          <a:ext cx="0" cy="0"/>
          <a:chOff x="0" y="0"/>
          <a:chExt cx="0" cy="0"/>
        </a:xfrm>
      </p:grpSpPr>
      <p:sp>
        <p:nvSpPr>
          <p:cNvPr id="1983" name="Google Shape;1983;g271050c4375_0_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271050c4375_0_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91" name="Shape 1991"/>
        <p:cNvGrpSpPr/>
        <p:nvPr/>
      </p:nvGrpSpPr>
      <p:grpSpPr>
        <a:xfrm>
          <a:off x="0" y="0"/>
          <a:ext cx="0" cy="0"/>
          <a:chOff x="0" y="0"/>
          <a:chExt cx="0" cy="0"/>
        </a:xfrm>
      </p:grpSpPr>
      <p:sp>
        <p:nvSpPr>
          <p:cNvPr id="1992" name="Google Shape;1992;g27105e015c9_2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3" name="Google Shape;1993;g27105e015c9_2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00" name="Shape 2000"/>
        <p:cNvGrpSpPr/>
        <p:nvPr/>
      </p:nvGrpSpPr>
      <p:grpSpPr>
        <a:xfrm>
          <a:off x="0" y="0"/>
          <a:ext cx="0" cy="0"/>
          <a:chOff x="0" y="0"/>
          <a:chExt cx="0" cy="0"/>
        </a:xfrm>
      </p:grpSpPr>
      <p:sp>
        <p:nvSpPr>
          <p:cNvPr id="2001" name="Google Shape;2001;g27105e015c9_2_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2" name="Google Shape;2002;g27105e015c9_2_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07" name="Shape 2007"/>
        <p:cNvGrpSpPr/>
        <p:nvPr/>
      </p:nvGrpSpPr>
      <p:grpSpPr>
        <a:xfrm>
          <a:off x="0" y="0"/>
          <a:ext cx="0" cy="0"/>
          <a:chOff x="0" y="0"/>
          <a:chExt cx="0" cy="0"/>
        </a:xfrm>
      </p:grpSpPr>
      <p:sp>
        <p:nvSpPr>
          <p:cNvPr id="2008" name="Google Shape;2008;g27105e015c9_2_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9" name="Google Shape;2009;g27105e015c9_2_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18" name="Shape 2018"/>
        <p:cNvGrpSpPr/>
        <p:nvPr/>
      </p:nvGrpSpPr>
      <p:grpSpPr>
        <a:xfrm>
          <a:off x="0" y="0"/>
          <a:ext cx="0" cy="0"/>
          <a:chOff x="0" y="0"/>
          <a:chExt cx="0" cy="0"/>
        </a:xfrm>
      </p:grpSpPr>
      <p:sp>
        <p:nvSpPr>
          <p:cNvPr id="2019" name="Google Shape;2019;g27105e015c9_2_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0" name="Google Shape;2020;g27105e015c9_2_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28" name="Shape 2028"/>
        <p:cNvGrpSpPr/>
        <p:nvPr/>
      </p:nvGrpSpPr>
      <p:grpSpPr>
        <a:xfrm>
          <a:off x="0" y="0"/>
          <a:ext cx="0" cy="0"/>
          <a:chOff x="0" y="0"/>
          <a:chExt cx="0" cy="0"/>
        </a:xfrm>
      </p:grpSpPr>
      <p:sp>
        <p:nvSpPr>
          <p:cNvPr id="2029" name="Google Shape;2029;g27105e015c9_2_29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0" name="Google Shape;2030;g27105e015c9_2_29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7" name="Shape 2037"/>
        <p:cNvGrpSpPr/>
        <p:nvPr/>
      </p:nvGrpSpPr>
      <p:grpSpPr>
        <a:xfrm>
          <a:off x="0" y="0"/>
          <a:ext cx="0" cy="0"/>
          <a:chOff x="0" y="0"/>
          <a:chExt cx="0" cy="0"/>
        </a:xfrm>
      </p:grpSpPr>
      <p:sp>
        <p:nvSpPr>
          <p:cNvPr id="2038" name="Google Shape;2038;g27105e015c9_2_30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9" name="Google Shape;2039;g27105e015c9_2_3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93" name="Shape 1893"/>
        <p:cNvGrpSpPr/>
        <p:nvPr/>
      </p:nvGrpSpPr>
      <p:grpSpPr>
        <a:xfrm>
          <a:off x="0" y="0"/>
          <a:ext cx="0" cy="0"/>
          <a:chOff x="0" y="0"/>
          <a:chExt cx="0" cy="0"/>
        </a:xfrm>
      </p:grpSpPr>
      <p:sp>
        <p:nvSpPr>
          <p:cNvPr id="1894" name="Google Shape;1894;g13e3f1ddfae_0_20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5" name="Google Shape;1895;g13e3f1ddfae_0_20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a:solidFill>
                  <a:schemeClr val="dk1"/>
                </a:solidFill>
              </a:rPr>
              <a:t>This video will introduce some common types of sources and give an overview of how you might use them in your research. We'll talk about encyclopedias and dictionaries, books, journal articles, newspaper and magazine articles and websites. There'll be a summary at the end.</a:t>
            </a:r>
            <a:endParaRPr lang="en-CA">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48" name="Shape 2048"/>
        <p:cNvGrpSpPr/>
        <p:nvPr/>
      </p:nvGrpSpPr>
      <p:grpSpPr>
        <a:xfrm>
          <a:off x="0" y="0"/>
          <a:ext cx="0" cy="0"/>
          <a:chOff x="0" y="0"/>
          <a:chExt cx="0" cy="0"/>
        </a:xfrm>
      </p:grpSpPr>
      <p:sp>
        <p:nvSpPr>
          <p:cNvPr id="2049" name="Google Shape;2049;g27105e015c9_2_3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27105e015c9_2_3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58" name="Shape 2058"/>
        <p:cNvGrpSpPr/>
        <p:nvPr/>
      </p:nvGrpSpPr>
      <p:grpSpPr>
        <a:xfrm>
          <a:off x="0" y="0"/>
          <a:ext cx="0" cy="0"/>
          <a:chOff x="0" y="0"/>
          <a:chExt cx="0" cy="0"/>
        </a:xfrm>
      </p:grpSpPr>
      <p:sp>
        <p:nvSpPr>
          <p:cNvPr id="2059" name="Google Shape;2059;g27105e015c9_2_3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0" name="Google Shape;2060;g27105e015c9_2_3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68" name="Shape 2068"/>
        <p:cNvGrpSpPr/>
        <p:nvPr/>
      </p:nvGrpSpPr>
      <p:grpSpPr>
        <a:xfrm>
          <a:off x="0" y="0"/>
          <a:ext cx="0" cy="0"/>
          <a:chOff x="0" y="0"/>
          <a:chExt cx="0" cy="0"/>
        </a:xfrm>
      </p:grpSpPr>
      <p:sp>
        <p:nvSpPr>
          <p:cNvPr id="2069" name="Google Shape;2069;g27105e015c9_2_3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27105e015c9_2_3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77" name="Shape 2077"/>
        <p:cNvGrpSpPr/>
        <p:nvPr/>
      </p:nvGrpSpPr>
      <p:grpSpPr>
        <a:xfrm>
          <a:off x="0" y="0"/>
          <a:ext cx="0" cy="0"/>
          <a:chOff x="0" y="0"/>
          <a:chExt cx="0" cy="0"/>
        </a:xfrm>
      </p:grpSpPr>
      <p:sp>
        <p:nvSpPr>
          <p:cNvPr id="2078" name="Google Shape;2078;g13e56e071c1_0_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9" name="Google Shape;2079;g13e56e071c1_0_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Journal Articles</a:t>
            </a:r>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82" name="Shape 2082"/>
        <p:cNvGrpSpPr/>
        <p:nvPr/>
      </p:nvGrpSpPr>
      <p:grpSpPr>
        <a:xfrm>
          <a:off x="0" y="0"/>
          <a:ext cx="0" cy="0"/>
          <a:chOff x="0" y="0"/>
          <a:chExt cx="0" cy="0"/>
        </a:xfrm>
      </p:grpSpPr>
      <p:sp>
        <p:nvSpPr>
          <p:cNvPr id="2083" name="Google Shape;2083;g27105e015c9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27105e015c9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a:solidFill>
                  <a:schemeClr val="dk1"/>
                </a:solidFill>
              </a:rPr>
              <a:t>Encyclopedias can be useful for getting an overview of an unfamiliar topic, understanding what researchers in the area generally know and accept about an idea, and finding citations and references to key research on a topic. Academic dictionaries are useful for learning new vocabulary and understanding how a word is used in a certain discipline.</a:t>
            </a:r>
            <a:endParaRPr lang="en-CA">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94" name="Shape 2094"/>
        <p:cNvGrpSpPr/>
        <p:nvPr/>
      </p:nvGrpSpPr>
      <p:grpSpPr>
        <a:xfrm>
          <a:off x="0" y="0"/>
          <a:ext cx="0" cy="0"/>
          <a:chOff x="0" y="0"/>
          <a:chExt cx="0" cy="0"/>
        </a:xfrm>
      </p:grpSpPr>
      <p:sp>
        <p:nvSpPr>
          <p:cNvPr id="2095" name="Google Shape;2095;g27105e015c9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6" name="Google Shape;2096;g27105e015c9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a:solidFill>
                  <a:schemeClr val="dk1"/>
                </a:solidFill>
              </a:rPr>
              <a:t>Encyclopedias can be useful for getting an overview of an unfamiliar topic, understanding what researchers in the area generally know and accept about an idea, and finding citations and references to key research on a topic. Academic dictionaries are useful for learning new vocabulary and understanding how a word is used in a certain discipline.</a:t>
            </a:r>
            <a:endParaRPr lang="en-CA">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02" name="Shape 2102"/>
        <p:cNvGrpSpPr/>
        <p:nvPr/>
      </p:nvGrpSpPr>
      <p:grpSpPr>
        <a:xfrm>
          <a:off x="0" y="0"/>
          <a:ext cx="0" cy="0"/>
          <a:chOff x="0" y="0"/>
          <a:chExt cx="0" cy="0"/>
        </a:xfrm>
      </p:grpSpPr>
      <p:sp>
        <p:nvSpPr>
          <p:cNvPr id="2103" name="Google Shape;2103;g27105e015c9_0_6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4" name="Google Shape;2104;g27105e015c9_0_6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a:solidFill>
                  <a:schemeClr val="dk1"/>
                </a:solidFill>
              </a:rPr>
              <a:t>Encyclopedias can be useful for getting an overview of an unfamiliar topic, understanding what researchers in the area generally know and accept about an idea, and finding citations and references to key research on a topic. Academic dictionaries are useful for learning new vocabulary and understanding how a word is used in a certain discipline.</a:t>
            </a:r>
            <a:endParaRPr lang="en-CA">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12" name="Shape 2112"/>
        <p:cNvGrpSpPr/>
        <p:nvPr/>
      </p:nvGrpSpPr>
      <p:grpSpPr>
        <a:xfrm>
          <a:off x="0" y="0"/>
          <a:ext cx="0" cy="0"/>
          <a:chOff x="0" y="0"/>
          <a:chExt cx="0" cy="0"/>
        </a:xfrm>
      </p:grpSpPr>
      <p:sp>
        <p:nvSpPr>
          <p:cNvPr id="2113" name="Google Shape;2113;g27105e015c9_0_7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4" name="Google Shape;2114;g27105e015c9_0_7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a:solidFill>
                  <a:schemeClr val="dk1"/>
                </a:solidFill>
              </a:rPr>
              <a:t>Encyclopedias can be useful for getting an overview of an unfamiliar topic, understanding what researchers in the area generally know and accept about an idea, and finding citations and references to key research on a topic. Academic dictionaries are useful for learning new vocabulary and understanding how a word is used in a certain discipline.</a:t>
            </a:r>
            <a:endParaRPr lang="en-CA">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23" name="Shape 2123"/>
        <p:cNvGrpSpPr/>
        <p:nvPr/>
      </p:nvGrpSpPr>
      <p:grpSpPr>
        <a:xfrm>
          <a:off x="0" y="0"/>
          <a:ext cx="0" cy="0"/>
          <a:chOff x="0" y="0"/>
          <a:chExt cx="0" cy="0"/>
        </a:xfrm>
      </p:grpSpPr>
      <p:sp>
        <p:nvSpPr>
          <p:cNvPr id="2124" name="Google Shape;2124;g13e5cb163d4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5" name="Google Shape;2125;g13e5cb163d4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Newspaper and Magazine Articles</a:t>
            </a:r>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28" name="Shape 2128"/>
        <p:cNvGrpSpPr/>
        <p:nvPr/>
      </p:nvGrpSpPr>
      <p:grpSpPr>
        <a:xfrm>
          <a:off x="0" y="0"/>
          <a:ext cx="0" cy="0"/>
          <a:chOff x="0" y="0"/>
          <a:chExt cx="0" cy="0"/>
        </a:xfrm>
      </p:grpSpPr>
      <p:sp>
        <p:nvSpPr>
          <p:cNvPr id="2129" name="Google Shape;2129;g13e5cb163d4_0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0" name="Google Shape;2130;g13e5cb163d4_0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a:solidFill>
                  <a:schemeClr val="dk1"/>
                </a:solidFill>
              </a:rPr>
              <a:t>Articles published in newspapers and magazines are usually “popular” sources aimed at the public. That means they usually have less jargon or technical terms than academic sources, but they also often have less detail and aren’t written by expert researchers. Different newspapers and magazines vary a lot in </a:t>
            </a:r>
            <a:r>
              <a:rPr lang="en-CA">
                <a:solidFill>
                  <a:schemeClr val="dk1"/>
                </a:solidFill>
              </a:rPr>
              <a:t>reliability</a:t>
            </a:r>
            <a:r>
              <a:rPr lang="en-CA">
                <a:solidFill>
                  <a:schemeClr val="dk1"/>
                </a:solidFill>
              </a:rPr>
              <a:t>, and these sources should be evaluated carefully. Still, these popular articles can be useful for finding information that isn’t available in academic sources.</a:t>
            </a:r>
            <a:endParaRPr lang="en-CA">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99" name="Shape 1899"/>
        <p:cNvGrpSpPr/>
        <p:nvPr/>
      </p:nvGrpSpPr>
      <p:grpSpPr>
        <a:xfrm>
          <a:off x="0" y="0"/>
          <a:ext cx="0" cy="0"/>
          <a:chOff x="0" y="0"/>
          <a:chExt cx="0" cy="0"/>
        </a:xfrm>
      </p:grpSpPr>
      <p:sp>
        <p:nvSpPr>
          <p:cNvPr id="1900" name="Google Shape;1900;g271050c4375_0_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1" name="Google Shape;1901;g271050c4375_0_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35" name="Shape 2135"/>
        <p:cNvGrpSpPr/>
        <p:nvPr/>
      </p:nvGrpSpPr>
      <p:grpSpPr>
        <a:xfrm>
          <a:off x="0" y="0"/>
          <a:ext cx="0" cy="0"/>
          <a:chOff x="0" y="0"/>
          <a:chExt cx="0" cy="0"/>
        </a:xfrm>
      </p:grpSpPr>
      <p:sp>
        <p:nvSpPr>
          <p:cNvPr id="2136" name="Google Shape;2136;g27105e015c9_0_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27105e015c9_0_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a:solidFill>
                  <a:schemeClr val="dk1"/>
                </a:solidFill>
              </a:rPr>
              <a:t>Encyclopedias can be useful for getting an overview of an unfamiliar topic, understanding what researchers in the area generally know and accept about an idea, and finding citations and references to key research on a topic. Academic dictionaries are useful for learning new vocabulary and understanding how a word is used in a certain discipline.</a:t>
            </a:r>
            <a:endParaRPr lang="en-CA">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45" name="Shape 2145"/>
        <p:cNvGrpSpPr/>
        <p:nvPr/>
      </p:nvGrpSpPr>
      <p:grpSpPr>
        <a:xfrm>
          <a:off x="0" y="0"/>
          <a:ext cx="0" cy="0"/>
          <a:chOff x="0" y="0"/>
          <a:chExt cx="0" cy="0"/>
        </a:xfrm>
      </p:grpSpPr>
      <p:sp>
        <p:nvSpPr>
          <p:cNvPr id="2146" name="Google Shape;2146;g13e5cb163d4_0_3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7" name="Google Shape;2147;g13e5cb163d4_0_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Websites</a:t>
            </a:r>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50" name="Shape 2150"/>
        <p:cNvGrpSpPr/>
        <p:nvPr/>
      </p:nvGrpSpPr>
      <p:grpSpPr>
        <a:xfrm>
          <a:off x="0" y="0"/>
          <a:ext cx="0" cy="0"/>
          <a:chOff x="0" y="0"/>
          <a:chExt cx="0" cy="0"/>
        </a:xfrm>
      </p:grpSpPr>
      <p:sp>
        <p:nvSpPr>
          <p:cNvPr id="2151" name="Google Shape;2151;g27105e015c9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27105e015c9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a:solidFill>
                  <a:schemeClr val="dk1"/>
                </a:solidFill>
              </a:rPr>
              <a:t>Many of the sources we’ve already talked about can be found online, which means that both academic and non-academic information can be on websites. But, most sources that are only websites, and not an online version of another source type, are “popular” sources aimed at the public.You’ll usually find these popular sites through a search engine, while academic sources are easiest to find through NYU Shanghai library.</a:t>
            </a:r>
            <a:endParaRPr>
              <a:solidFill>
                <a:schemeClr val="dk1"/>
              </a:solidFill>
            </a:endParaRPr>
          </a:p>
          <a:p>
            <a:pPr marL="0" lvl="0" indent="0" algn="l" rtl="0">
              <a:lnSpc>
                <a:spcPct val="115000"/>
              </a:lnSpc>
              <a:spcBef>
                <a:spcPts val="0"/>
              </a:spcBef>
              <a:spcAft>
                <a:spcPts val="0"/>
              </a:spcAft>
              <a:buNone/>
            </a:pPr>
            <a:r>
              <a:rPr lang="en-CA">
                <a:solidFill>
                  <a:schemeClr val="dk1"/>
                </a:solidFill>
              </a:rPr>
              <a:t>Websites are</a:t>
            </a:r>
            <a:r>
              <a:rPr lang="en-CA">
                <a:solidFill>
                  <a:schemeClr val="dk1"/>
                </a:solidFill>
              </a:rPr>
              <a:t> usually not considered as reliable</a:t>
            </a:r>
            <a:r>
              <a:rPr lang="en-CA">
                <a:solidFill>
                  <a:schemeClr val="dk1"/>
                </a:solidFill>
              </a:rPr>
              <a:t> or authoritative as other traditionally published sources, because they can be created and published without any oversight or editing. They can change at any time, and some websites make it difficult to link directly to a specific page or bit of information. In addition to evaluating information on websites carefully, it’s important to click around and look for a web page title, author, and stable link. Make sure you understand where the information is coming from.</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57" name="Shape 2157"/>
        <p:cNvGrpSpPr/>
        <p:nvPr/>
      </p:nvGrpSpPr>
      <p:grpSpPr>
        <a:xfrm>
          <a:off x="0" y="0"/>
          <a:ext cx="0" cy="0"/>
          <a:chOff x="0" y="0"/>
          <a:chExt cx="0" cy="0"/>
        </a:xfrm>
      </p:grpSpPr>
      <p:sp>
        <p:nvSpPr>
          <p:cNvPr id="2158" name="Google Shape;2158;g13e5cb163d4_0_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13e5cb163d4_0_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a:solidFill>
                  <a:schemeClr val="dk1"/>
                </a:solidFill>
              </a:rPr>
              <a:t>Many of the sources we’ve already talked about can be found online, which means that both academic and non-academic information can be on websites. But, </a:t>
            </a:r>
            <a:r>
              <a:rPr lang="en-CA">
                <a:solidFill>
                  <a:schemeClr val="dk1"/>
                </a:solidFill>
              </a:rPr>
              <a:t>most sources that are only websites, and not an online version of another source type, are “popular” sources aimed at the public.You’ll usually find these popular sites through a search engine, while academic sources are easiest to find through NYU Shanghai library.</a:t>
            </a:r>
            <a:endParaRPr>
              <a:solidFill>
                <a:schemeClr val="dk1"/>
              </a:solidFill>
            </a:endParaRPr>
          </a:p>
          <a:p>
            <a:pPr marL="0" lvl="0" indent="0" algn="l" rtl="0">
              <a:lnSpc>
                <a:spcPct val="115000"/>
              </a:lnSpc>
              <a:spcBef>
                <a:spcPts val="0"/>
              </a:spcBef>
              <a:spcAft>
                <a:spcPts val="0"/>
              </a:spcAft>
              <a:buNone/>
            </a:pPr>
            <a:r>
              <a:rPr lang="en-CA">
                <a:solidFill>
                  <a:schemeClr val="dk1"/>
                </a:solidFill>
              </a:rPr>
              <a:t>Websites are</a:t>
            </a:r>
            <a:r>
              <a:rPr lang="en-CA">
                <a:solidFill>
                  <a:schemeClr val="dk1"/>
                </a:solidFill>
              </a:rPr>
              <a:t> usually not considered as reliable</a:t>
            </a:r>
            <a:r>
              <a:rPr lang="en-CA">
                <a:solidFill>
                  <a:schemeClr val="dk1"/>
                </a:solidFill>
              </a:rPr>
              <a:t> or authoritative as other traditionally published sources, because they can be created and published without any oversight or editing. They can change at any time, and some websites make it difficult to link directly to a specific page or bit of information. In addition to evaluating information on websites carefully, it’s important to click around and look for a web page title, author, and stable link. Make sure you understand where the information is coming from.</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63" name="Shape 2163"/>
        <p:cNvGrpSpPr/>
        <p:nvPr/>
      </p:nvGrpSpPr>
      <p:grpSpPr>
        <a:xfrm>
          <a:off x="0" y="0"/>
          <a:ext cx="0" cy="0"/>
          <a:chOff x="0" y="0"/>
          <a:chExt cx="0" cy="0"/>
        </a:xfrm>
      </p:grpSpPr>
      <p:sp>
        <p:nvSpPr>
          <p:cNvPr id="2164" name="Google Shape;2164;g13e5cb163d4_0_7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5" name="Google Shape;2165;g13e5cb163d4_0_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CA">
                <a:solidFill>
                  <a:schemeClr val="dk1"/>
                </a:solidFill>
              </a:rPr>
              <a:t>Remember that different types of sources cover different content, and can be useful for different purposes in your research.</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CA">
                <a:solidFill>
                  <a:schemeClr val="dk1"/>
                </a:solidFill>
              </a:rPr>
              <a:t>Academic sources are useful for learning more about a topic from experts. Encyclopedias and dictionaries give an overview of a topic, and work well as an introduction when you’re new to a subject. Books can give in-depth information about a topic, while chapters in edited volumes can give in-depth information about a subtopic. Journal articles share research about a very specific idea or question.</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CA">
                <a:solidFill>
                  <a:schemeClr val="dk1"/>
                </a:solidFill>
              </a:rPr>
              <a:t>Non-academic or “popular” sources are </a:t>
            </a:r>
            <a:r>
              <a:rPr lang="en-CA">
                <a:solidFill>
                  <a:schemeClr val="dk1"/>
                </a:solidFill>
              </a:rPr>
              <a:t>not considered as reliable as academic sources</a:t>
            </a:r>
            <a:r>
              <a:rPr lang="en-CA">
                <a:solidFill>
                  <a:schemeClr val="dk1"/>
                </a:solidFill>
              </a:rPr>
              <a:t>, but they can be useful for learning about events, organizations, and public opinion.</a:t>
            </a:r>
            <a:endParaRPr lang="en-CA">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05" name="Shape 1905"/>
        <p:cNvGrpSpPr/>
        <p:nvPr/>
      </p:nvGrpSpPr>
      <p:grpSpPr>
        <a:xfrm>
          <a:off x="0" y="0"/>
          <a:ext cx="0" cy="0"/>
          <a:chOff x="0" y="0"/>
          <a:chExt cx="0" cy="0"/>
        </a:xfrm>
      </p:grpSpPr>
      <p:sp>
        <p:nvSpPr>
          <p:cNvPr id="1906" name="Google Shape;1906;g13e3f1ddfae_0_20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13e3f1ddfae_0_20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Encyclopedias and Dictionaries</a:t>
            </a:r>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10" name="Shape 1910"/>
        <p:cNvGrpSpPr/>
        <p:nvPr/>
      </p:nvGrpSpPr>
      <p:grpSpPr>
        <a:xfrm>
          <a:off x="0" y="0"/>
          <a:ext cx="0" cy="0"/>
          <a:chOff x="0" y="0"/>
          <a:chExt cx="0" cy="0"/>
        </a:xfrm>
      </p:grpSpPr>
      <p:sp>
        <p:nvSpPr>
          <p:cNvPr id="1911" name="Google Shape;1911;g13e3f1ddfae_0_208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13e3f1ddfae_0_208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a:solidFill>
                  <a:schemeClr val="dk1"/>
                </a:solidFill>
              </a:rPr>
              <a:t>Encyclopedias and dictionaries are also called reference sources and contain background information or facts that are well accepted. They can be academic or popular sources.</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18" name="Shape 1918"/>
        <p:cNvGrpSpPr/>
        <p:nvPr/>
      </p:nvGrpSpPr>
      <p:grpSpPr>
        <a:xfrm>
          <a:off x="0" y="0"/>
          <a:ext cx="0" cy="0"/>
          <a:chOff x="0" y="0"/>
          <a:chExt cx="0" cy="0"/>
        </a:xfrm>
      </p:grpSpPr>
      <p:sp>
        <p:nvSpPr>
          <p:cNvPr id="1919" name="Google Shape;1919;gfe22dd67d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0" name="Google Shape;1920;gfe22dd67d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a:solidFill>
                  <a:schemeClr val="dk1"/>
                </a:solidFill>
              </a:rPr>
              <a:t>cademic sources, also called scholarly sources, are designed for researchers and sometimes students to read. These sources are created to share and support research on a subject. Academic sources usually assume the person reading knows something about the subject. They should include citations and references to show that the information in the text comes from academic research. The term popular sources refers to non-academic sources aimed at a general audience. Usually these sources are easy to understand if you haven't studied the topic, and they don't usually have citations or references.</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27" name="Shape 1927"/>
        <p:cNvGrpSpPr/>
        <p:nvPr/>
      </p:nvGrpSpPr>
      <p:grpSpPr>
        <a:xfrm>
          <a:off x="0" y="0"/>
          <a:ext cx="0" cy="0"/>
          <a:chOff x="0" y="0"/>
          <a:chExt cx="0" cy="0"/>
        </a:xfrm>
      </p:grpSpPr>
      <p:sp>
        <p:nvSpPr>
          <p:cNvPr id="1928" name="Google Shape;1928;g13e56e071c1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9" name="Google Shape;1929;g13e56e071c1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a:solidFill>
                  <a:schemeClr val="dk1"/>
                </a:solidFill>
              </a:rPr>
              <a:t>You might be familiar with Wikipedia, which is an encyclopedia aimed at a popular audience. Wikipedia includes citations and has more in-depth information than most popular sources, so it can be useful for a quick introduction to a topic. But if you need information for research and plan to cite it, the academic reference sources in the library are usually a better choice.</a:t>
            </a:r>
            <a:endParaRPr lang="en-CA">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40" name="Shape 1940"/>
        <p:cNvGrpSpPr/>
        <p:nvPr/>
      </p:nvGrpSpPr>
      <p:grpSpPr>
        <a:xfrm>
          <a:off x="0" y="0"/>
          <a:ext cx="0" cy="0"/>
          <a:chOff x="0" y="0"/>
          <a:chExt cx="0" cy="0"/>
        </a:xfrm>
      </p:grpSpPr>
      <p:sp>
        <p:nvSpPr>
          <p:cNvPr id="1941" name="Google Shape;1941;g13e56e071c1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2" name="Google Shape;1942;g13e56e071c1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a:solidFill>
                  <a:schemeClr val="dk1"/>
                </a:solidFill>
              </a:rPr>
              <a:t>Encyclopedias can be useful for getting an overview of an unfamiliar topic, understanding what researchers in the area generally know and accept about an idea, and finding citations and references to key research on a topic. Academic dictionaries are useful for learning new vocabulary and understanding how a word is used in a certain discipline.</a:t>
            </a:r>
            <a:endParaRPr lang="en-CA">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53" name="Shape 1953"/>
        <p:cNvGrpSpPr/>
        <p:nvPr/>
      </p:nvGrpSpPr>
      <p:grpSpPr>
        <a:xfrm>
          <a:off x="0" y="0"/>
          <a:ext cx="0" cy="0"/>
          <a:chOff x="0" y="0"/>
          <a:chExt cx="0" cy="0"/>
        </a:xfrm>
      </p:grpSpPr>
      <p:sp>
        <p:nvSpPr>
          <p:cNvPr id="1954" name="Google Shape;1954;g271050c4375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271050c4375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p:cSld name="TITLE">
    <p:bg>
      <p:bgPr>
        <a:solidFill>
          <a:schemeClr val="accent1"/>
        </a:solidFill>
        <a:effectLst/>
      </p:bgPr>
    </p:bg>
    <p:spTree>
      <p:nvGrpSpPr>
        <p:cNvPr id="9" name="Shape 9"/>
        <p:cNvGrpSpPr/>
        <p:nvPr/>
      </p:nvGrpSpPr>
      <p:grpSpPr>
        <a:xfrm>
          <a:off x="0" y="0"/>
          <a:ext cx="0" cy="0"/>
          <a:chOff x="0" y="0"/>
          <a:chExt cx="0" cy="0"/>
        </a:xfrm>
      </p:grpSpPr>
      <p:grpSp>
        <p:nvGrpSpPr>
          <p:cNvPr id="10" name="Google Shape;10;p2"/>
          <p:cNvGrpSpPr/>
          <p:nvPr/>
        </p:nvGrpSpPr>
        <p:grpSpPr>
          <a:xfrm>
            <a:off x="1907265" y="-6002"/>
            <a:ext cx="5329471" cy="1572280"/>
            <a:chOff x="1045264" y="-6007"/>
            <a:chExt cx="7118300" cy="2100014"/>
          </a:xfrm>
        </p:grpSpPr>
        <p:sp>
          <p:nvSpPr>
            <p:cNvPr id="11" name="Google Shape;11;p2"/>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 name="Google Shape;12;p2"/>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 name="Google Shape;13;p2"/>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4" name="Google Shape;14;p2"/>
          <p:cNvGrpSpPr/>
          <p:nvPr/>
        </p:nvGrpSpPr>
        <p:grpSpPr>
          <a:xfrm>
            <a:off x="-7999" y="2430147"/>
            <a:ext cx="1642550" cy="1505293"/>
            <a:chOff x="-7997" y="3247832"/>
            <a:chExt cx="2193869" cy="2010543"/>
          </a:xfrm>
        </p:grpSpPr>
        <p:sp>
          <p:nvSpPr>
            <p:cNvPr id="15" name="Google Shape;15;p2"/>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 name="Google Shape;16;p2"/>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 name="Google Shape;17;p2"/>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 name="Google Shape;18;p2"/>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9" name="Google Shape;19;p2"/>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0" name="Google Shape;20;p2"/>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1" name="Google Shape;21;p2"/>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2" name="Google Shape;22;p2"/>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3" name="Google Shape;23;p2"/>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4" name="Google Shape;24;p2"/>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5" name="Google Shape;25;p2"/>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6" name="Google Shape;26;p2"/>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7" name="Google Shape;27;p2"/>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8" name="Google Shape;28;p2"/>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9" name="Google Shape;29;p2"/>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0" name="Google Shape;30;p2"/>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1" name="Google Shape;31;p2"/>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2" name="Google Shape;32;p2"/>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3" name="Google Shape;33;p2"/>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4" name="Google Shape;34;p2"/>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35" name="Google Shape;35;p2"/>
          <p:cNvGrpSpPr/>
          <p:nvPr/>
        </p:nvGrpSpPr>
        <p:grpSpPr>
          <a:xfrm>
            <a:off x="8420990" y="2153894"/>
            <a:ext cx="515755" cy="910864"/>
            <a:chOff x="8443004" y="2878855"/>
            <a:chExt cx="688868" cy="1216595"/>
          </a:xfrm>
        </p:grpSpPr>
        <p:sp>
          <p:nvSpPr>
            <p:cNvPr id="36" name="Google Shape;36;p2"/>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7" name="Google Shape;37;p2"/>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8" name="Google Shape;38;p2"/>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9" name="Google Shape;39;p2"/>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0" name="Google Shape;40;p2"/>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1" name="Google Shape;41;p2"/>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42" name="Google Shape;42;p2"/>
          <p:cNvGrpSpPr/>
          <p:nvPr/>
        </p:nvGrpSpPr>
        <p:grpSpPr>
          <a:xfrm>
            <a:off x="7117967" y="3590460"/>
            <a:ext cx="2026022" cy="1547117"/>
            <a:chOff x="6445945" y="4797602"/>
            <a:chExt cx="2706053" cy="2066404"/>
          </a:xfrm>
        </p:grpSpPr>
        <p:sp>
          <p:nvSpPr>
            <p:cNvPr id="43" name="Google Shape;43;p2"/>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4" name="Google Shape;44;p2"/>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5" name="Google Shape;45;p2"/>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6" name="Google Shape;46;p2"/>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7" name="Google Shape;47;p2"/>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8" name="Google Shape;48;p2"/>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9" name="Google Shape;49;p2"/>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0" name="Google Shape;50;p2"/>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1" name="Google Shape;51;p2"/>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2" name="Google Shape;52;p2"/>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3" name="Google Shape;53;p2"/>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4" name="Google Shape;54;p2"/>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5" name="Google Shape;55;p2"/>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56" name="Google Shape;56;p2"/>
          <p:cNvGrpSpPr/>
          <p:nvPr/>
        </p:nvGrpSpPr>
        <p:grpSpPr>
          <a:xfrm>
            <a:off x="226381" y="790954"/>
            <a:ext cx="1165385" cy="815431"/>
            <a:chOff x="305052" y="1261999"/>
            <a:chExt cx="1556545" cy="1089130"/>
          </a:xfrm>
        </p:grpSpPr>
        <p:sp>
          <p:nvSpPr>
            <p:cNvPr id="57" name="Google Shape;57;p2"/>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8" name="Google Shape;58;p2"/>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9" name="Google Shape;59;p2"/>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0" name="Google Shape;60;p2"/>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1" name="Google Shape;61;p2"/>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2" name="Google Shape;62;p2"/>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3" name="Google Shape;63;p2"/>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4" name="Google Shape;64;p2"/>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5" name="Google Shape;65;p2"/>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6" name="Google Shape;66;p2"/>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7" name="Google Shape;67;p2"/>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8" name="Google Shape;68;p2"/>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9" name="Google Shape;69;p2"/>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0" name="Google Shape;70;p2"/>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1" name="Google Shape;71;p2"/>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2" name="Google Shape;72;p2"/>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3" name="Google Shape;73;p2"/>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74" name="Google Shape;74;p2"/>
          <p:cNvGrpSpPr/>
          <p:nvPr/>
        </p:nvGrpSpPr>
        <p:grpSpPr>
          <a:xfrm>
            <a:off x="2444861" y="3871736"/>
            <a:ext cx="2459622" cy="1079998"/>
            <a:chOff x="1573057" y="5173288"/>
            <a:chExt cx="3285190" cy="1442497"/>
          </a:xfrm>
        </p:grpSpPr>
        <p:sp>
          <p:nvSpPr>
            <p:cNvPr id="75" name="Google Shape;75;p2"/>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6" name="Google Shape;76;p2"/>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7" name="Google Shape;77;p2"/>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8" name="Google Shape;78;p2"/>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9" name="Google Shape;79;p2"/>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0" name="Google Shape;80;p2"/>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1" name="Google Shape;81;p2"/>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2" name="Google Shape;82;p2"/>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3" name="Google Shape;83;p2"/>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4" name="Google Shape;84;p2"/>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5" name="Google Shape;85;p2"/>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6" name="Google Shape;86;p2"/>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7" name="Google Shape;87;p2"/>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8" name="Google Shape;88;p2"/>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9" name="Google Shape;89;p2"/>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0" name="Google Shape;90;p2"/>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1" name="Google Shape;91;p2"/>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2" name="Google Shape;92;p2"/>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3" name="Google Shape;93;p2"/>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4" name="Google Shape;94;p2"/>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5" name="Google Shape;95;p2"/>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6" name="Google Shape;96;p2"/>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7" name="Google Shape;97;p2"/>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8" name="Google Shape;98;p2"/>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9" name="Google Shape;99;p2"/>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0" name="Google Shape;100;p2"/>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1" name="Google Shape;101;p2"/>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2" name="Google Shape;102;p2"/>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3" name="Google Shape;103;p2"/>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4" name="Google Shape;104;p2"/>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5" name="Google Shape;105;p2"/>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6" name="Google Shape;106;p2"/>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7" name="Google Shape;107;p2"/>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8" name="Google Shape;108;p2"/>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9" name="Google Shape;109;p2"/>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0" name="Google Shape;110;p2"/>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1" name="Google Shape;111;p2"/>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2" name="Google Shape;112;p2"/>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3" name="Google Shape;113;p2"/>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4" name="Google Shape;114;p2"/>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5" name="Google Shape;115;p2"/>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6" name="Google Shape;116;p2"/>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7" name="Google Shape;117;p2"/>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8" name="Google Shape;118;p2"/>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9" name="Google Shape;119;p2"/>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0" name="Google Shape;120;p2"/>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1" name="Google Shape;121;p2"/>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2" name="Google Shape;122;p2"/>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3" name="Google Shape;123;p2"/>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4" name="Google Shape;124;p2"/>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5" name="Google Shape;125;p2"/>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6" name="Google Shape;126;p2"/>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7" name="Google Shape;127;p2"/>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8" name="Google Shape;128;p2"/>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9" name="Google Shape;129;p2"/>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0" name="Google Shape;130;p2"/>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1" name="Google Shape;131;p2"/>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2" name="Google Shape;132;p2"/>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3" name="Google Shape;133;p2"/>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4" name="Google Shape;134;p2"/>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5" name="Google Shape;135;p2"/>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6" name="Google Shape;136;p2"/>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7" name="Google Shape;137;p2"/>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8" name="Google Shape;138;p2"/>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9" name="Google Shape;139;p2"/>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0" name="Google Shape;140;p2"/>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1" name="Google Shape;141;p2"/>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2" name="Google Shape;142;p2"/>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3" name="Google Shape;143;p2"/>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4" name="Google Shape;144;p2"/>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5" name="Google Shape;145;p2"/>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6" name="Google Shape;146;p2"/>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7" name="Google Shape;147;p2"/>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8" name="Google Shape;148;p2"/>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9" name="Google Shape;149;p2"/>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0" name="Google Shape;150;p2"/>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1" name="Google Shape;151;p2"/>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2" name="Google Shape;152;p2"/>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3" name="Google Shape;153;p2"/>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4" name="Google Shape;154;p2"/>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5" name="Google Shape;155;p2"/>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6" name="Google Shape;156;p2"/>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7" name="Google Shape;157;p2"/>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8" name="Google Shape;158;p2"/>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9" name="Google Shape;159;p2"/>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0" name="Google Shape;160;p2"/>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1" name="Google Shape;161;p2"/>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2" name="Google Shape;162;p2"/>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3" name="Google Shape;163;p2"/>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4" name="Google Shape;164;p2"/>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5" name="Google Shape;165;p2"/>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6" name="Google Shape;166;p2"/>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7" name="Google Shape;167;p2"/>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8" name="Google Shape;168;p2"/>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9" name="Google Shape;169;p2"/>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0" name="Google Shape;170;p2"/>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1" name="Google Shape;171;p2"/>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2" name="Google Shape;172;p2"/>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3" name="Google Shape;173;p2"/>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4" name="Google Shape;174;p2"/>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5" name="Google Shape;175;p2"/>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6" name="Google Shape;176;p2"/>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7" name="Google Shape;177;p2"/>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8" name="Google Shape;178;p2"/>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9" name="Google Shape;179;p2"/>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0" name="Google Shape;180;p2"/>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1" name="Google Shape;181;p2"/>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2" name="Google Shape;182;p2"/>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3" name="Google Shape;183;p2"/>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4" name="Google Shape;184;p2"/>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5" name="Google Shape;185;p2"/>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6" name="Google Shape;186;p2"/>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7" name="Google Shape;187;p2"/>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8" name="Google Shape;188;p2"/>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9" name="Google Shape;189;p2"/>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90" name="Google Shape;190;p2"/>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91" name="Google Shape;191;p2"/>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92" name="Google Shape;192;p2"/>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93" name="Google Shape;193;p2"/>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94" name="Google Shape;194;p2"/>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95" name="Google Shape;195;p2"/>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96" name="Google Shape;196;p2"/>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97" name="Google Shape;197;p2"/>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98" name="Google Shape;198;p2"/>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99" name="Google Shape;199;p2"/>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00" name="Google Shape;200;p2"/>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01" name="Google Shape;201;p2"/>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02" name="Google Shape;202;p2"/>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03" name="Google Shape;203;p2"/>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04" name="Google Shape;204;p2"/>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05" name="Google Shape;205;p2"/>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06" name="Google Shape;206;p2"/>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07" name="Google Shape;207;p2"/>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08" name="Google Shape;208;p2"/>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09" name="Google Shape;209;p2"/>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10" name="Google Shape;210;p2"/>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sp>
        <p:nvSpPr>
          <p:cNvPr id="211" name="Google Shape;211;p2"/>
          <p:cNvSpPr txBox="1"/>
          <p:nvPr>
            <p:ph type="ctrTitle"/>
          </p:nvPr>
        </p:nvSpPr>
        <p:spPr>
          <a:xfrm>
            <a:off x="1574375" y="1820375"/>
            <a:ext cx="59952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000"/>
              <a:buNone/>
              <a:defRPr sz="6000" b="0">
                <a:solidFill>
                  <a:schemeClr val="lt1"/>
                </a:solidFill>
              </a:defRPr>
            </a:lvl1pPr>
            <a:lvl2pPr lvl="1" algn="ctr">
              <a:spcBef>
                <a:spcPts val="0"/>
              </a:spcBef>
              <a:spcAft>
                <a:spcPts val="0"/>
              </a:spcAft>
              <a:buClr>
                <a:schemeClr val="lt1"/>
              </a:buClr>
              <a:buSzPts val="6800"/>
              <a:buNone/>
              <a:defRPr sz="6800" b="0">
                <a:solidFill>
                  <a:schemeClr val="lt1"/>
                </a:solidFill>
              </a:defRPr>
            </a:lvl2pPr>
            <a:lvl3pPr lvl="2" algn="ctr">
              <a:spcBef>
                <a:spcPts val="0"/>
              </a:spcBef>
              <a:spcAft>
                <a:spcPts val="0"/>
              </a:spcAft>
              <a:buClr>
                <a:schemeClr val="lt1"/>
              </a:buClr>
              <a:buSzPts val="6800"/>
              <a:buNone/>
              <a:defRPr sz="6800" b="0">
                <a:solidFill>
                  <a:schemeClr val="lt1"/>
                </a:solidFill>
              </a:defRPr>
            </a:lvl3pPr>
            <a:lvl4pPr lvl="3" algn="ctr">
              <a:spcBef>
                <a:spcPts val="0"/>
              </a:spcBef>
              <a:spcAft>
                <a:spcPts val="0"/>
              </a:spcAft>
              <a:buClr>
                <a:schemeClr val="lt1"/>
              </a:buClr>
              <a:buSzPts val="6800"/>
              <a:buNone/>
              <a:defRPr sz="6800" b="0">
                <a:solidFill>
                  <a:schemeClr val="lt1"/>
                </a:solidFill>
              </a:defRPr>
            </a:lvl4pPr>
            <a:lvl5pPr lvl="4" algn="ctr">
              <a:spcBef>
                <a:spcPts val="0"/>
              </a:spcBef>
              <a:spcAft>
                <a:spcPts val="0"/>
              </a:spcAft>
              <a:buClr>
                <a:schemeClr val="lt1"/>
              </a:buClr>
              <a:buSzPts val="6800"/>
              <a:buNone/>
              <a:defRPr sz="6800" b="0">
                <a:solidFill>
                  <a:schemeClr val="lt1"/>
                </a:solidFill>
              </a:defRPr>
            </a:lvl5pPr>
            <a:lvl6pPr lvl="5" algn="ctr">
              <a:spcBef>
                <a:spcPts val="0"/>
              </a:spcBef>
              <a:spcAft>
                <a:spcPts val="0"/>
              </a:spcAft>
              <a:buClr>
                <a:schemeClr val="lt1"/>
              </a:buClr>
              <a:buSzPts val="6800"/>
              <a:buNone/>
              <a:defRPr sz="6800" b="0">
                <a:solidFill>
                  <a:schemeClr val="lt1"/>
                </a:solidFill>
              </a:defRPr>
            </a:lvl6pPr>
            <a:lvl7pPr lvl="6" algn="ctr">
              <a:spcBef>
                <a:spcPts val="0"/>
              </a:spcBef>
              <a:spcAft>
                <a:spcPts val="0"/>
              </a:spcAft>
              <a:buClr>
                <a:schemeClr val="lt1"/>
              </a:buClr>
              <a:buSzPts val="6800"/>
              <a:buNone/>
              <a:defRPr sz="6800" b="0">
                <a:solidFill>
                  <a:schemeClr val="lt1"/>
                </a:solidFill>
              </a:defRPr>
            </a:lvl7pPr>
            <a:lvl8pPr lvl="7" algn="ctr">
              <a:spcBef>
                <a:spcPts val="0"/>
              </a:spcBef>
              <a:spcAft>
                <a:spcPts val="0"/>
              </a:spcAft>
              <a:buClr>
                <a:schemeClr val="lt1"/>
              </a:buClr>
              <a:buSzPts val="6800"/>
              <a:buNone/>
              <a:defRPr sz="6800" b="0">
                <a:solidFill>
                  <a:schemeClr val="lt1"/>
                </a:solidFill>
              </a:defRPr>
            </a:lvl8pPr>
            <a:lvl9pPr lvl="8" algn="ctr">
              <a:spcBef>
                <a:spcPts val="0"/>
              </a:spcBef>
              <a:spcAft>
                <a:spcPts val="0"/>
              </a:spcAft>
              <a:buClr>
                <a:schemeClr val="lt1"/>
              </a:buClr>
              <a:buSzPts val="6800"/>
              <a:buNone/>
              <a:defRPr sz="6800" b="0">
                <a:solidFill>
                  <a:schemeClr val="lt1"/>
                </a:solidFill>
              </a:defRPr>
            </a:lvl9pPr>
          </a:lstStyle>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663" name="Shape 1663"/>
        <p:cNvGrpSpPr/>
        <p:nvPr/>
      </p:nvGrpSpPr>
      <p:grpSpPr>
        <a:xfrm>
          <a:off x="0" y="0"/>
          <a:ext cx="0" cy="0"/>
          <a:chOff x="0" y="0"/>
          <a:chExt cx="0" cy="0"/>
        </a:xfrm>
      </p:grpSpPr>
      <p:grpSp>
        <p:nvGrpSpPr>
          <p:cNvPr id="1664" name="Google Shape;1664;p11"/>
          <p:cNvGrpSpPr/>
          <p:nvPr/>
        </p:nvGrpSpPr>
        <p:grpSpPr>
          <a:xfrm>
            <a:off x="3" y="1362853"/>
            <a:ext cx="830992" cy="1847937"/>
            <a:chOff x="3" y="1439053"/>
            <a:chExt cx="830992" cy="1847937"/>
          </a:xfrm>
        </p:grpSpPr>
        <p:sp>
          <p:nvSpPr>
            <p:cNvPr id="1665" name="Google Shape;1665;p11"/>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66" name="Google Shape;1666;p11"/>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67" name="Google Shape;1667;p11"/>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sp>
        <p:nvSpPr>
          <p:cNvPr id="1668" name="Google Shape;1668;p11"/>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nvGrpSpPr>
          <p:cNvPr id="1669" name="Google Shape;1669;p11"/>
          <p:cNvGrpSpPr/>
          <p:nvPr/>
        </p:nvGrpSpPr>
        <p:grpSpPr>
          <a:xfrm>
            <a:off x="1390437" y="-6"/>
            <a:ext cx="1603317" cy="405444"/>
            <a:chOff x="448987" y="-6"/>
            <a:chExt cx="1603317" cy="405444"/>
          </a:xfrm>
        </p:grpSpPr>
        <p:sp>
          <p:nvSpPr>
            <p:cNvPr id="1670" name="Google Shape;1670;p11"/>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71" name="Google Shape;1671;p11"/>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72" name="Google Shape;1672;p11"/>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73" name="Google Shape;1673;p11"/>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74" name="Google Shape;1674;p11"/>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75" name="Google Shape;1675;p11"/>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76" name="Google Shape;1676;p11"/>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77" name="Google Shape;1677;p11"/>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78" name="Google Shape;1678;p11"/>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679" name="Google Shape;1679;p11"/>
          <p:cNvGrpSpPr/>
          <p:nvPr/>
        </p:nvGrpSpPr>
        <p:grpSpPr>
          <a:xfrm>
            <a:off x="7935832" y="1674515"/>
            <a:ext cx="1207974" cy="1445876"/>
            <a:chOff x="5654182" y="1903115"/>
            <a:chExt cx="1207974" cy="1445876"/>
          </a:xfrm>
        </p:grpSpPr>
        <p:sp>
          <p:nvSpPr>
            <p:cNvPr id="1680" name="Google Shape;1680;p11"/>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81" name="Google Shape;1681;p11"/>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82" name="Google Shape;1682;p11"/>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83" name="Google Shape;1683;p11"/>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84" name="Google Shape;1684;p11"/>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85" name="Google Shape;1685;p11"/>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86" name="Google Shape;1686;p11"/>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87" name="Google Shape;1687;p11"/>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88" name="Google Shape;1688;p11"/>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89" name="Google Shape;1689;p11"/>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90" name="Google Shape;1690;p11"/>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91" name="Google Shape;1691;p11"/>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92" name="Google Shape;1692;p11"/>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93" name="Google Shape;1693;p11"/>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694" name="Google Shape;1694;p11"/>
          <p:cNvGrpSpPr/>
          <p:nvPr/>
        </p:nvGrpSpPr>
        <p:grpSpPr>
          <a:xfrm>
            <a:off x="8106707" y="3508074"/>
            <a:ext cx="1037098" cy="1476031"/>
            <a:chOff x="5825057" y="3508074"/>
            <a:chExt cx="1037098" cy="1476031"/>
          </a:xfrm>
        </p:grpSpPr>
        <p:sp>
          <p:nvSpPr>
            <p:cNvPr id="1695" name="Google Shape;1695;p11"/>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96" name="Google Shape;1696;p11"/>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97" name="Google Shape;1697;p11"/>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698" name="Google Shape;1698;p11"/>
          <p:cNvGrpSpPr/>
          <p:nvPr/>
        </p:nvGrpSpPr>
        <p:grpSpPr>
          <a:xfrm>
            <a:off x="3462913" y="4724358"/>
            <a:ext cx="2218152" cy="422263"/>
            <a:chOff x="2330363" y="4724358"/>
            <a:chExt cx="2218152" cy="422263"/>
          </a:xfrm>
        </p:grpSpPr>
        <p:sp>
          <p:nvSpPr>
            <p:cNvPr id="1699" name="Google Shape;1699;p11"/>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00" name="Google Shape;1700;p11"/>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01" name="Google Shape;1701;p11"/>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02" name="Google Shape;1702;p11"/>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03" name="Google Shape;1703;p11"/>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04" name="Google Shape;1704;p11"/>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05" name="Google Shape;1705;p11"/>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06" name="Google Shape;1706;p11"/>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07" name="Google Shape;1707;p11"/>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08" name="Google Shape;1708;p11"/>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09" name="Google Shape;1709;p11"/>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10" name="Google Shape;1710;p11"/>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11" name="Google Shape;1711;p11"/>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12" name="Google Shape;1712;p11"/>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13" name="Google Shape;1713;p11"/>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14" name="Google Shape;1714;p11"/>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15" name="Google Shape;1715;p11"/>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16" name="Google Shape;1716;p11"/>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17" name="Google Shape;1717;p11"/>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18" name="Google Shape;1718;p11"/>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19" name="Google Shape;1719;p11"/>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20" name="Google Shape;1720;p11"/>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21" name="Google Shape;1721;p11"/>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22" name="Google Shape;1722;p11"/>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23" name="Google Shape;1723;p11"/>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24" name="Google Shape;1724;p11"/>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25" name="Google Shape;1725;p11"/>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26" name="Google Shape;1726;p11"/>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27" name="Google Shape;1727;p11"/>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28" name="Google Shape;1728;p11"/>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29" name="Google Shape;1729;p11"/>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30" name="Google Shape;1730;p11"/>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31" name="Google Shape;1731;p11"/>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32" name="Google Shape;1732;p11"/>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33" name="Google Shape;1733;p11"/>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34" name="Google Shape;1734;p11"/>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35" name="Google Shape;1735;p11"/>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36" name="Google Shape;1736;p11"/>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37" name="Google Shape;1737;p11"/>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38" name="Google Shape;1738;p11"/>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39" name="Google Shape;1739;p11"/>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40" name="Google Shape;1740;p11"/>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41" name="Google Shape;1741;p11"/>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42" name="Google Shape;1742;p11"/>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43" name="Google Shape;1743;p11"/>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44" name="Google Shape;1744;p11"/>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45" name="Google Shape;1745;p11"/>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46" name="Google Shape;1746;p11"/>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47" name="Google Shape;1747;p11"/>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48" name="Google Shape;1748;p11"/>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49" name="Google Shape;1749;p11"/>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50" name="Google Shape;1750;p11"/>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51" name="Google Shape;1751;p11"/>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52" name="Google Shape;1752;p11"/>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53" name="Google Shape;1753;p11"/>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54" name="Google Shape;1754;p11"/>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55" name="Google Shape;1755;p11"/>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56" name="Google Shape;1756;p11"/>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57" name="Google Shape;1757;p11"/>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758" name="Google Shape;1758;p11"/>
          <p:cNvGrpSpPr/>
          <p:nvPr/>
        </p:nvGrpSpPr>
        <p:grpSpPr>
          <a:xfrm>
            <a:off x="669098" y="3632076"/>
            <a:ext cx="366930" cy="1514545"/>
            <a:chOff x="135698" y="3632076"/>
            <a:chExt cx="366930" cy="1514545"/>
          </a:xfrm>
        </p:grpSpPr>
        <p:sp>
          <p:nvSpPr>
            <p:cNvPr id="1759" name="Google Shape;1759;p11"/>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60" name="Google Shape;1760;p11"/>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61" name="Google Shape;1761;p11"/>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62" name="Google Shape;1762;p11"/>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63" name="Google Shape;1763;p11"/>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64" name="Google Shape;1764;p11"/>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65" name="Google Shape;1765;p11"/>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66" name="Google Shape;1766;p11"/>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67" name="Google Shape;1767;p11"/>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68" name="Google Shape;1768;p11"/>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69" name="Google Shape;1769;p11"/>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70" name="Google Shape;1770;p11"/>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71" name="Google Shape;1771;p11"/>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72" name="Google Shape;1772;p11"/>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73" name="Google Shape;1773;p11"/>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sp>
        <p:nvSpPr>
          <p:cNvPr id="1774" name="Google Shape;1774;p11"/>
          <p:cNvSpPr txBox="1"/>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CA"/>
            </a:fld>
            <a:endParaRPr lang="en-CA"/>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color">
  <p:cSld name="BLANK_1_1">
    <p:bg>
      <p:bgPr>
        <a:solidFill>
          <a:schemeClr val="accent1"/>
        </a:solidFill>
        <a:effectLst/>
      </p:bgPr>
    </p:bg>
    <p:spTree>
      <p:nvGrpSpPr>
        <p:cNvPr id="1775" name="Shape 1775"/>
        <p:cNvGrpSpPr/>
        <p:nvPr/>
      </p:nvGrpSpPr>
      <p:grpSpPr>
        <a:xfrm>
          <a:off x="0" y="0"/>
          <a:ext cx="0" cy="0"/>
          <a:chOff x="0" y="0"/>
          <a:chExt cx="0" cy="0"/>
        </a:xfrm>
      </p:grpSpPr>
      <p:grpSp>
        <p:nvGrpSpPr>
          <p:cNvPr id="1776" name="Google Shape;1776;p12"/>
          <p:cNvGrpSpPr/>
          <p:nvPr/>
        </p:nvGrpSpPr>
        <p:grpSpPr>
          <a:xfrm>
            <a:off x="3" y="1362853"/>
            <a:ext cx="830992" cy="1847937"/>
            <a:chOff x="3" y="1439053"/>
            <a:chExt cx="830992" cy="1847937"/>
          </a:xfrm>
        </p:grpSpPr>
        <p:sp>
          <p:nvSpPr>
            <p:cNvPr id="1777" name="Google Shape;1777;p12"/>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78" name="Google Shape;1778;p12"/>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79" name="Google Shape;1779;p12"/>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sp>
        <p:nvSpPr>
          <p:cNvPr id="1780" name="Google Shape;1780;p12"/>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nvGrpSpPr>
          <p:cNvPr id="1781" name="Google Shape;1781;p12"/>
          <p:cNvGrpSpPr/>
          <p:nvPr/>
        </p:nvGrpSpPr>
        <p:grpSpPr>
          <a:xfrm>
            <a:off x="1390437" y="-6"/>
            <a:ext cx="1603317" cy="405444"/>
            <a:chOff x="448987" y="-6"/>
            <a:chExt cx="1603317" cy="405444"/>
          </a:xfrm>
        </p:grpSpPr>
        <p:sp>
          <p:nvSpPr>
            <p:cNvPr id="1782" name="Google Shape;1782;p12"/>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83" name="Google Shape;1783;p12"/>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84" name="Google Shape;1784;p12"/>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85" name="Google Shape;1785;p12"/>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86" name="Google Shape;1786;p12"/>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87" name="Google Shape;1787;p12"/>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88" name="Google Shape;1788;p12"/>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89" name="Google Shape;1789;p12"/>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90" name="Google Shape;1790;p12"/>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791" name="Google Shape;1791;p12"/>
          <p:cNvGrpSpPr/>
          <p:nvPr/>
        </p:nvGrpSpPr>
        <p:grpSpPr>
          <a:xfrm>
            <a:off x="7935832" y="1674515"/>
            <a:ext cx="1207974" cy="1445876"/>
            <a:chOff x="5654182" y="1903115"/>
            <a:chExt cx="1207974" cy="1445876"/>
          </a:xfrm>
        </p:grpSpPr>
        <p:sp>
          <p:nvSpPr>
            <p:cNvPr id="1792" name="Google Shape;1792;p12"/>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93" name="Google Shape;1793;p12"/>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94" name="Google Shape;1794;p12"/>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95" name="Google Shape;1795;p12"/>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96" name="Google Shape;1796;p12"/>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97" name="Google Shape;1797;p12"/>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98" name="Google Shape;1798;p12"/>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99" name="Google Shape;1799;p12"/>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00" name="Google Shape;1800;p12"/>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01" name="Google Shape;1801;p12"/>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02" name="Google Shape;1802;p12"/>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03" name="Google Shape;1803;p12"/>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04" name="Google Shape;1804;p12"/>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05" name="Google Shape;1805;p12"/>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806" name="Google Shape;1806;p12"/>
          <p:cNvGrpSpPr/>
          <p:nvPr/>
        </p:nvGrpSpPr>
        <p:grpSpPr>
          <a:xfrm>
            <a:off x="8106707" y="3508074"/>
            <a:ext cx="1037098" cy="1476031"/>
            <a:chOff x="5825057" y="3508074"/>
            <a:chExt cx="1037098" cy="1476031"/>
          </a:xfrm>
        </p:grpSpPr>
        <p:sp>
          <p:nvSpPr>
            <p:cNvPr id="1807" name="Google Shape;1807;p12"/>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08" name="Google Shape;1808;p12"/>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09" name="Google Shape;1809;p12"/>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810" name="Google Shape;1810;p12"/>
          <p:cNvGrpSpPr/>
          <p:nvPr/>
        </p:nvGrpSpPr>
        <p:grpSpPr>
          <a:xfrm>
            <a:off x="3462913" y="4724358"/>
            <a:ext cx="2218152" cy="422263"/>
            <a:chOff x="2330363" y="4724358"/>
            <a:chExt cx="2218152" cy="422263"/>
          </a:xfrm>
        </p:grpSpPr>
        <p:sp>
          <p:nvSpPr>
            <p:cNvPr id="1811" name="Google Shape;1811;p12"/>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12" name="Google Shape;1812;p12"/>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13" name="Google Shape;1813;p12"/>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14" name="Google Shape;1814;p12"/>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15" name="Google Shape;1815;p12"/>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16" name="Google Shape;1816;p12"/>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17" name="Google Shape;1817;p12"/>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18" name="Google Shape;1818;p12"/>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19" name="Google Shape;1819;p12"/>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20" name="Google Shape;1820;p12"/>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21" name="Google Shape;1821;p12"/>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22" name="Google Shape;1822;p12"/>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23" name="Google Shape;1823;p12"/>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24" name="Google Shape;1824;p12"/>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25" name="Google Shape;1825;p12"/>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26" name="Google Shape;1826;p12"/>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27" name="Google Shape;1827;p12"/>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28" name="Google Shape;1828;p12"/>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29" name="Google Shape;1829;p12"/>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30" name="Google Shape;1830;p12"/>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31" name="Google Shape;1831;p12"/>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32" name="Google Shape;1832;p12"/>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33" name="Google Shape;1833;p12"/>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34" name="Google Shape;1834;p12"/>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35" name="Google Shape;1835;p12"/>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36" name="Google Shape;1836;p12"/>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37" name="Google Shape;1837;p12"/>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38" name="Google Shape;1838;p12"/>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39" name="Google Shape;1839;p12"/>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40" name="Google Shape;1840;p12"/>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41" name="Google Shape;1841;p12"/>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42" name="Google Shape;1842;p12"/>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43" name="Google Shape;1843;p12"/>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44" name="Google Shape;1844;p12"/>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45" name="Google Shape;1845;p12"/>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46" name="Google Shape;1846;p12"/>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47" name="Google Shape;1847;p12"/>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48" name="Google Shape;1848;p12"/>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49" name="Google Shape;1849;p12"/>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50" name="Google Shape;1850;p12"/>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51" name="Google Shape;1851;p12"/>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52" name="Google Shape;1852;p12"/>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53" name="Google Shape;1853;p12"/>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54" name="Google Shape;1854;p12"/>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55" name="Google Shape;1855;p12"/>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56" name="Google Shape;1856;p12"/>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57" name="Google Shape;1857;p12"/>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58" name="Google Shape;1858;p12"/>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59" name="Google Shape;1859;p12"/>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60" name="Google Shape;1860;p12"/>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61" name="Google Shape;1861;p12"/>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62" name="Google Shape;1862;p12"/>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63" name="Google Shape;1863;p12"/>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64" name="Google Shape;1864;p12"/>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65" name="Google Shape;1865;p12"/>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66" name="Google Shape;1866;p12"/>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67" name="Google Shape;1867;p12"/>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68" name="Google Shape;1868;p12"/>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69" name="Google Shape;1869;p12"/>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870" name="Google Shape;1870;p12"/>
          <p:cNvGrpSpPr/>
          <p:nvPr/>
        </p:nvGrpSpPr>
        <p:grpSpPr>
          <a:xfrm>
            <a:off x="669098" y="3632076"/>
            <a:ext cx="366930" cy="1514545"/>
            <a:chOff x="135698" y="3632076"/>
            <a:chExt cx="366930" cy="1514545"/>
          </a:xfrm>
        </p:grpSpPr>
        <p:sp>
          <p:nvSpPr>
            <p:cNvPr id="1871" name="Google Shape;1871;p12"/>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72" name="Google Shape;1872;p12"/>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73" name="Google Shape;1873;p12"/>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74" name="Google Shape;1874;p12"/>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75" name="Google Shape;1875;p12"/>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76" name="Google Shape;1876;p12"/>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77" name="Google Shape;1877;p12"/>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78" name="Google Shape;1878;p12"/>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79" name="Google Shape;1879;p12"/>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80" name="Google Shape;1880;p12"/>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81" name="Google Shape;1881;p12"/>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82" name="Google Shape;1882;p12"/>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83" name="Google Shape;1883;p12"/>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84" name="Google Shape;1884;p12"/>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85" name="Google Shape;1885;p12"/>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sp>
        <p:nvSpPr>
          <p:cNvPr id="1886" name="Google Shape;1886;p12"/>
          <p:cNvSpPr txBox="1"/>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CA"/>
            </a:fld>
            <a:endParaRPr lang="en-CA"/>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5"/>
        </a:solidFill>
        <a:effectLst/>
      </p:bgPr>
    </p:bg>
    <p:spTree>
      <p:nvGrpSpPr>
        <p:cNvPr id="212" name="Shape 212"/>
        <p:cNvGrpSpPr/>
        <p:nvPr/>
      </p:nvGrpSpPr>
      <p:grpSpPr>
        <a:xfrm>
          <a:off x="0" y="0"/>
          <a:ext cx="0" cy="0"/>
          <a:chOff x="0" y="0"/>
          <a:chExt cx="0" cy="0"/>
        </a:xfrm>
      </p:grpSpPr>
      <p:sp>
        <p:nvSpPr>
          <p:cNvPr id="213" name="Google Shape;213;p3"/>
          <p:cNvSpPr/>
          <p:nvPr/>
        </p:nvSpPr>
        <p:spPr>
          <a:xfrm>
            <a:off x="-41" y="3467769"/>
            <a:ext cx="1054449" cy="1673686"/>
          </a:xfrm>
          <a:custGeom>
            <a:avLst/>
            <a:gdLst/>
            <a:ahLst/>
            <a:cxnLst/>
            <a:rect l="l" t="t" r="r" b="b"/>
            <a:pathLst>
              <a:path w="21212" h="33669" extrusionOk="0">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nvGrpSpPr>
          <p:cNvPr id="214" name="Google Shape;214;p3"/>
          <p:cNvGrpSpPr/>
          <p:nvPr/>
        </p:nvGrpSpPr>
        <p:grpSpPr>
          <a:xfrm>
            <a:off x="6696046" y="-1"/>
            <a:ext cx="1938143" cy="1277000"/>
            <a:chOff x="4793246" y="-1"/>
            <a:chExt cx="1938143" cy="1277000"/>
          </a:xfrm>
        </p:grpSpPr>
        <p:sp>
          <p:nvSpPr>
            <p:cNvPr id="215" name="Google Shape;215;p3"/>
            <p:cNvSpPr/>
            <p:nvPr/>
          </p:nvSpPr>
          <p:spPr>
            <a:xfrm>
              <a:off x="4793246" y="-1"/>
              <a:ext cx="1938143" cy="1277000"/>
            </a:xfrm>
            <a:custGeom>
              <a:avLst/>
              <a:gdLst/>
              <a:ahLst/>
              <a:cxnLst/>
              <a:rect l="l" t="t" r="r" b="b"/>
              <a:pathLst>
                <a:path w="38989" h="25689" extrusionOk="0">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16" name="Google Shape;216;p3"/>
            <p:cNvSpPr/>
            <p:nvPr/>
          </p:nvSpPr>
          <p:spPr>
            <a:xfrm>
              <a:off x="6045142" y="860231"/>
              <a:ext cx="107175" cy="100464"/>
            </a:xfrm>
            <a:custGeom>
              <a:avLst/>
              <a:gdLst/>
              <a:ahLst/>
              <a:cxnLst/>
              <a:rect l="l" t="t" r="r" b="b"/>
              <a:pathLst>
                <a:path w="2156" h="2021" extrusionOk="0">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17" name="Google Shape;217;p3"/>
            <p:cNvSpPr/>
            <p:nvPr/>
          </p:nvSpPr>
          <p:spPr>
            <a:xfrm>
              <a:off x="6071936" y="890355"/>
              <a:ext cx="51947" cy="40215"/>
            </a:xfrm>
            <a:custGeom>
              <a:avLst/>
              <a:gdLst/>
              <a:ahLst/>
              <a:cxnLst/>
              <a:rect l="l" t="t" r="r" b="b"/>
              <a:pathLst>
                <a:path w="1045" h="809" extrusionOk="0">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18" name="Google Shape;218;p3"/>
            <p:cNvSpPr/>
            <p:nvPr/>
          </p:nvSpPr>
          <p:spPr>
            <a:xfrm>
              <a:off x="4974041" y="-1"/>
              <a:ext cx="1611747" cy="1119668"/>
            </a:xfrm>
            <a:custGeom>
              <a:avLst/>
              <a:gdLst/>
              <a:ahLst/>
              <a:cxnLst/>
              <a:rect l="l" t="t" r="r" b="b"/>
              <a:pathLst>
                <a:path w="32423" h="22524" extrusionOk="0">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219" name="Google Shape;219;p3"/>
          <p:cNvGrpSpPr/>
          <p:nvPr/>
        </p:nvGrpSpPr>
        <p:grpSpPr>
          <a:xfrm>
            <a:off x="7378198" y="3737197"/>
            <a:ext cx="1034366" cy="1228533"/>
            <a:chOff x="5482823" y="3737197"/>
            <a:chExt cx="1034366" cy="1228533"/>
          </a:xfrm>
        </p:grpSpPr>
        <p:sp>
          <p:nvSpPr>
            <p:cNvPr id="220" name="Google Shape;220;p3"/>
            <p:cNvSpPr/>
            <p:nvPr/>
          </p:nvSpPr>
          <p:spPr>
            <a:xfrm>
              <a:off x="5996626" y="3790784"/>
              <a:ext cx="222651" cy="138939"/>
            </a:xfrm>
            <a:custGeom>
              <a:avLst/>
              <a:gdLst/>
              <a:ahLst/>
              <a:cxnLst/>
              <a:rect l="l" t="t" r="r" b="b"/>
              <a:pathLst>
                <a:path w="4479" h="2795" extrusionOk="0">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21" name="Google Shape;221;p3"/>
            <p:cNvSpPr/>
            <p:nvPr/>
          </p:nvSpPr>
          <p:spPr>
            <a:xfrm>
              <a:off x="5482823" y="3737197"/>
              <a:ext cx="1034366" cy="1228533"/>
            </a:xfrm>
            <a:custGeom>
              <a:avLst/>
              <a:gdLst/>
              <a:ahLst/>
              <a:cxnLst/>
              <a:rect l="l" t="t" r="r" b="b"/>
              <a:pathLst>
                <a:path w="20808" h="24714" extrusionOk="0">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22" name="Google Shape;222;p3"/>
            <p:cNvSpPr/>
            <p:nvPr/>
          </p:nvSpPr>
          <p:spPr>
            <a:xfrm>
              <a:off x="6189103" y="4557312"/>
              <a:ext cx="148981" cy="220961"/>
            </a:xfrm>
            <a:custGeom>
              <a:avLst/>
              <a:gdLst/>
              <a:ahLst/>
              <a:cxnLst/>
              <a:rect l="l" t="t" r="r" b="b"/>
              <a:pathLst>
                <a:path w="2997" h="4445" extrusionOk="0">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23" name="Google Shape;223;p3"/>
            <p:cNvSpPr/>
            <p:nvPr/>
          </p:nvSpPr>
          <p:spPr>
            <a:xfrm>
              <a:off x="5571506" y="3882797"/>
              <a:ext cx="659453" cy="175824"/>
            </a:xfrm>
            <a:custGeom>
              <a:avLst/>
              <a:gdLst/>
              <a:ahLst/>
              <a:cxnLst/>
              <a:rect l="l" t="t" r="r" b="b"/>
              <a:pathLst>
                <a:path w="13266" h="3537" extrusionOk="0">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24" name="Google Shape;224;p3"/>
            <p:cNvSpPr/>
            <p:nvPr/>
          </p:nvSpPr>
          <p:spPr>
            <a:xfrm>
              <a:off x="6379890" y="4691181"/>
              <a:ext cx="31814" cy="16802"/>
            </a:xfrm>
            <a:custGeom>
              <a:avLst/>
              <a:gdLst/>
              <a:ahLst/>
              <a:cxnLst/>
              <a:rect l="l" t="t" r="r" b="b"/>
              <a:pathLst>
                <a:path w="640" h="338" extrusionOk="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25" name="Google Shape;225;p3"/>
            <p:cNvSpPr/>
            <p:nvPr/>
          </p:nvSpPr>
          <p:spPr>
            <a:xfrm>
              <a:off x="6378199" y="4674429"/>
              <a:ext cx="23463" cy="15112"/>
            </a:xfrm>
            <a:custGeom>
              <a:avLst/>
              <a:gdLst/>
              <a:ahLst/>
              <a:cxnLst/>
              <a:rect l="l" t="t" r="r" b="b"/>
              <a:pathLst>
                <a:path w="472" h="304" extrusionOk="0">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26" name="Google Shape;226;p3"/>
            <p:cNvSpPr/>
            <p:nvPr/>
          </p:nvSpPr>
          <p:spPr>
            <a:xfrm>
              <a:off x="6327992" y="4632623"/>
              <a:ext cx="120547" cy="108815"/>
            </a:xfrm>
            <a:custGeom>
              <a:avLst/>
              <a:gdLst/>
              <a:ahLst/>
              <a:cxnLst/>
              <a:rect l="l" t="t" r="r" b="b"/>
              <a:pathLst>
                <a:path w="2425" h="2189" extrusionOk="0">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27" name="Google Shape;227;p3"/>
            <p:cNvSpPr/>
            <p:nvPr/>
          </p:nvSpPr>
          <p:spPr>
            <a:xfrm>
              <a:off x="6229268" y="3896219"/>
              <a:ext cx="71980" cy="234333"/>
            </a:xfrm>
            <a:custGeom>
              <a:avLst/>
              <a:gdLst/>
              <a:ahLst/>
              <a:cxnLst/>
              <a:rect l="l" t="t" r="r" b="b"/>
              <a:pathLst>
                <a:path w="1448" h="4714" extrusionOk="0">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28" name="Google Shape;228;p3"/>
            <p:cNvSpPr/>
            <p:nvPr/>
          </p:nvSpPr>
          <p:spPr>
            <a:xfrm>
              <a:off x="5559774" y="3927984"/>
              <a:ext cx="333107" cy="88782"/>
            </a:xfrm>
            <a:custGeom>
              <a:avLst/>
              <a:gdLst/>
              <a:ahLst/>
              <a:cxnLst/>
              <a:rect l="l" t="t" r="r" b="b"/>
              <a:pathLst>
                <a:path w="6701" h="1786" extrusionOk="0">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29" name="Google Shape;229;p3"/>
            <p:cNvSpPr/>
            <p:nvPr/>
          </p:nvSpPr>
          <p:spPr>
            <a:xfrm>
              <a:off x="5650197" y="3956468"/>
              <a:ext cx="562369" cy="262817"/>
            </a:xfrm>
            <a:custGeom>
              <a:avLst/>
              <a:gdLst/>
              <a:ahLst/>
              <a:cxnLst/>
              <a:rect l="l" t="t" r="r" b="b"/>
              <a:pathLst>
                <a:path w="11313" h="5287" extrusionOk="0">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30" name="Google Shape;230;p3"/>
            <p:cNvSpPr/>
            <p:nvPr/>
          </p:nvSpPr>
          <p:spPr>
            <a:xfrm>
              <a:off x="5568175" y="4056882"/>
              <a:ext cx="61939" cy="241044"/>
            </a:xfrm>
            <a:custGeom>
              <a:avLst/>
              <a:gdLst/>
              <a:ahLst/>
              <a:cxnLst/>
              <a:rect l="l" t="t" r="r" b="b"/>
              <a:pathLst>
                <a:path w="1246" h="4849" extrusionOk="0">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31" name="Google Shape;231;p3"/>
            <p:cNvSpPr/>
            <p:nvPr/>
          </p:nvSpPr>
          <p:spPr>
            <a:xfrm>
              <a:off x="5625093" y="4127172"/>
              <a:ext cx="664474" cy="175775"/>
            </a:xfrm>
            <a:custGeom>
              <a:avLst/>
              <a:gdLst/>
              <a:ahLst/>
              <a:cxnLst/>
              <a:rect l="l" t="t" r="r" b="b"/>
              <a:pathLst>
                <a:path w="13367" h="3536" extrusionOk="0">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32" name="Google Shape;232;p3"/>
            <p:cNvSpPr/>
            <p:nvPr/>
          </p:nvSpPr>
          <p:spPr>
            <a:xfrm>
              <a:off x="5804148" y="4471960"/>
              <a:ext cx="30174" cy="48567"/>
            </a:xfrm>
            <a:custGeom>
              <a:avLst/>
              <a:gdLst/>
              <a:ahLst/>
              <a:cxnLst/>
              <a:rect l="l" t="t" r="r" b="b"/>
              <a:pathLst>
                <a:path w="607" h="977" extrusionOk="0">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33" name="Google Shape;233;p3"/>
            <p:cNvSpPr/>
            <p:nvPr/>
          </p:nvSpPr>
          <p:spPr>
            <a:xfrm>
              <a:off x="6302889" y="4356434"/>
              <a:ext cx="15112" cy="11781"/>
            </a:xfrm>
            <a:custGeom>
              <a:avLst/>
              <a:gdLst/>
              <a:ahLst/>
              <a:cxnLst/>
              <a:rect l="l" t="t" r="r" b="b"/>
              <a:pathLst>
                <a:path w="304" h="237" extrusionOk="0">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34" name="Google Shape;234;p3"/>
            <p:cNvSpPr/>
            <p:nvPr/>
          </p:nvSpPr>
          <p:spPr>
            <a:xfrm>
              <a:off x="6329683" y="4455208"/>
              <a:ext cx="30174" cy="55278"/>
            </a:xfrm>
            <a:custGeom>
              <a:avLst/>
              <a:gdLst/>
              <a:ahLst/>
              <a:cxnLst/>
              <a:rect l="l" t="t" r="r" b="b"/>
              <a:pathLst>
                <a:path w="607" h="1112" extrusionOk="0">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35" name="Google Shape;235;p3"/>
            <p:cNvSpPr/>
            <p:nvPr/>
          </p:nvSpPr>
          <p:spPr>
            <a:xfrm>
              <a:off x="6287827" y="4418373"/>
              <a:ext cx="117216" cy="113886"/>
            </a:xfrm>
            <a:custGeom>
              <a:avLst/>
              <a:gdLst/>
              <a:ahLst/>
              <a:cxnLst/>
              <a:rect l="l" t="t" r="r" b="b"/>
              <a:pathLst>
                <a:path w="2358" h="2291" extrusionOk="0">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36" name="Google Shape;236;p3"/>
            <p:cNvSpPr/>
            <p:nvPr/>
          </p:nvSpPr>
          <p:spPr>
            <a:xfrm>
              <a:off x="6130495" y="4349773"/>
              <a:ext cx="125567" cy="108815"/>
            </a:xfrm>
            <a:custGeom>
              <a:avLst/>
              <a:gdLst/>
              <a:ahLst/>
              <a:cxnLst/>
              <a:rect l="l" t="t" r="r" b="b"/>
              <a:pathLst>
                <a:path w="2526" h="2189" extrusionOk="0">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37" name="Google Shape;237;p3"/>
            <p:cNvSpPr/>
            <p:nvPr/>
          </p:nvSpPr>
          <p:spPr>
            <a:xfrm>
              <a:off x="6013328" y="4376517"/>
              <a:ext cx="125617" cy="115576"/>
            </a:xfrm>
            <a:custGeom>
              <a:avLst/>
              <a:gdLst/>
              <a:ahLst/>
              <a:cxnLst/>
              <a:rect l="l" t="t" r="r" b="b"/>
              <a:pathLst>
                <a:path w="2527" h="2325" extrusionOk="0">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38" name="Google Shape;238;p3"/>
            <p:cNvSpPr/>
            <p:nvPr/>
          </p:nvSpPr>
          <p:spPr>
            <a:xfrm>
              <a:off x="6311240" y="4351414"/>
              <a:ext cx="25153" cy="61988"/>
            </a:xfrm>
            <a:custGeom>
              <a:avLst/>
              <a:gdLst/>
              <a:ahLst/>
              <a:cxnLst/>
              <a:rect l="l" t="t" r="r" b="b"/>
              <a:pathLst>
                <a:path w="506" h="1247" extrusionOk="0">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39" name="Google Shape;239;p3"/>
            <p:cNvSpPr/>
            <p:nvPr/>
          </p:nvSpPr>
          <p:spPr>
            <a:xfrm>
              <a:off x="6080287" y="4512126"/>
              <a:ext cx="31864" cy="55278"/>
            </a:xfrm>
            <a:custGeom>
              <a:avLst/>
              <a:gdLst/>
              <a:ahLst/>
              <a:cxnLst/>
              <a:rect l="l" t="t" r="r" b="b"/>
              <a:pathLst>
                <a:path w="641" h="1112" extrusionOk="0">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40" name="Google Shape;240;p3"/>
            <p:cNvSpPr/>
            <p:nvPr/>
          </p:nvSpPr>
          <p:spPr>
            <a:xfrm>
              <a:off x="6035101" y="4478621"/>
              <a:ext cx="125567" cy="110505"/>
            </a:xfrm>
            <a:custGeom>
              <a:avLst/>
              <a:gdLst/>
              <a:ahLst/>
              <a:cxnLst/>
              <a:rect l="l" t="t" r="r" b="b"/>
              <a:pathLst>
                <a:path w="2526" h="2223" extrusionOk="0">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41" name="Google Shape;241;p3"/>
            <p:cNvSpPr/>
            <p:nvPr/>
          </p:nvSpPr>
          <p:spPr>
            <a:xfrm>
              <a:off x="6341364" y="4378207"/>
              <a:ext cx="11781" cy="13422"/>
            </a:xfrm>
            <a:custGeom>
              <a:avLst/>
              <a:gdLst/>
              <a:ahLst/>
              <a:cxnLst/>
              <a:rect l="l" t="t" r="r" b="b"/>
              <a:pathLst>
                <a:path w="237" h="270" extrusionOk="0">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42" name="Google Shape;242;p3"/>
            <p:cNvSpPr/>
            <p:nvPr/>
          </p:nvSpPr>
          <p:spPr>
            <a:xfrm>
              <a:off x="6205805" y="4490353"/>
              <a:ext cx="28534" cy="16802"/>
            </a:xfrm>
            <a:custGeom>
              <a:avLst/>
              <a:gdLst/>
              <a:ahLst/>
              <a:cxnLst/>
              <a:rect l="l" t="t" r="r" b="b"/>
              <a:pathLst>
                <a:path w="574" h="338" extrusionOk="0">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43" name="Google Shape;243;p3"/>
            <p:cNvSpPr/>
            <p:nvPr/>
          </p:nvSpPr>
          <p:spPr>
            <a:xfrm>
              <a:off x="6304579" y="4530519"/>
              <a:ext cx="120547" cy="108815"/>
            </a:xfrm>
            <a:custGeom>
              <a:avLst/>
              <a:gdLst/>
              <a:ahLst/>
              <a:cxnLst/>
              <a:rect l="l" t="t" r="r" b="b"/>
              <a:pathLst>
                <a:path w="2425" h="2189" extrusionOk="0">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44" name="Google Shape;244;p3"/>
            <p:cNvSpPr/>
            <p:nvPr/>
          </p:nvSpPr>
          <p:spPr>
            <a:xfrm>
              <a:off x="5787396" y="4540560"/>
              <a:ext cx="128948" cy="107175"/>
            </a:xfrm>
            <a:custGeom>
              <a:avLst/>
              <a:gdLst/>
              <a:ahLst/>
              <a:cxnLst/>
              <a:rect l="l" t="t" r="r" b="b"/>
              <a:pathLst>
                <a:path w="2594" h="2156" extrusionOk="0">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45" name="Google Shape;245;p3"/>
            <p:cNvSpPr/>
            <p:nvPr/>
          </p:nvSpPr>
          <p:spPr>
            <a:xfrm>
              <a:off x="5772334" y="4428414"/>
              <a:ext cx="115526" cy="115526"/>
            </a:xfrm>
            <a:custGeom>
              <a:avLst/>
              <a:gdLst/>
              <a:ahLst/>
              <a:cxnLst/>
              <a:rect l="l" t="t" r="r" b="b"/>
              <a:pathLst>
                <a:path w="2324" h="2324" extrusionOk="0">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46" name="Google Shape;246;p3"/>
            <p:cNvSpPr/>
            <p:nvPr/>
          </p:nvSpPr>
          <p:spPr>
            <a:xfrm>
              <a:off x="5867727" y="4679450"/>
              <a:ext cx="23513" cy="48616"/>
            </a:xfrm>
            <a:custGeom>
              <a:avLst/>
              <a:gdLst/>
              <a:ahLst/>
              <a:cxnLst/>
              <a:rect l="l" t="t" r="r" b="b"/>
              <a:pathLst>
                <a:path w="473" h="978" extrusionOk="0">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47" name="Google Shape;247;p3"/>
            <p:cNvSpPr/>
            <p:nvPr/>
          </p:nvSpPr>
          <p:spPr>
            <a:xfrm>
              <a:off x="5819211" y="4644305"/>
              <a:ext cx="123877" cy="115526"/>
            </a:xfrm>
            <a:custGeom>
              <a:avLst/>
              <a:gdLst/>
              <a:ahLst/>
              <a:cxnLst/>
              <a:rect l="l" t="t" r="r" b="b"/>
              <a:pathLst>
                <a:path w="2492" h="2324" extrusionOk="0">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48" name="Google Shape;248;p3"/>
            <p:cNvSpPr/>
            <p:nvPr/>
          </p:nvSpPr>
          <p:spPr>
            <a:xfrm>
              <a:off x="6252682" y="4322979"/>
              <a:ext cx="128898" cy="115526"/>
            </a:xfrm>
            <a:custGeom>
              <a:avLst/>
              <a:gdLst/>
              <a:ahLst/>
              <a:cxnLst/>
              <a:rect l="l" t="t" r="r" b="b"/>
              <a:pathLst>
                <a:path w="2593" h="2324" extrusionOk="0">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49" name="Google Shape;249;p3"/>
            <p:cNvSpPr/>
            <p:nvPr/>
          </p:nvSpPr>
          <p:spPr>
            <a:xfrm>
              <a:off x="6063585" y="4589077"/>
              <a:ext cx="112146" cy="112195"/>
            </a:xfrm>
            <a:custGeom>
              <a:avLst/>
              <a:gdLst/>
              <a:ahLst/>
              <a:cxnLst/>
              <a:rect l="l" t="t" r="r" b="b"/>
              <a:pathLst>
                <a:path w="2256" h="2257" extrusionOk="0">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50" name="Google Shape;250;p3"/>
            <p:cNvSpPr/>
            <p:nvPr/>
          </p:nvSpPr>
          <p:spPr>
            <a:xfrm>
              <a:off x="5837603" y="4572375"/>
              <a:ext cx="33554" cy="46877"/>
            </a:xfrm>
            <a:custGeom>
              <a:avLst/>
              <a:gdLst/>
              <a:ahLst/>
              <a:cxnLst/>
              <a:rect l="l" t="t" r="r" b="b"/>
              <a:pathLst>
                <a:path w="675" h="943" extrusionOk="0">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51" name="Google Shape;251;p3"/>
            <p:cNvSpPr/>
            <p:nvPr/>
          </p:nvSpPr>
          <p:spPr>
            <a:xfrm>
              <a:off x="5916294" y="4512126"/>
              <a:ext cx="118857" cy="107125"/>
            </a:xfrm>
            <a:custGeom>
              <a:avLst/>
              <a:gdLst/>
              <a:ahLst/>
              <a:cxnLst/>
              <a:rect l="l" t="t" r="r" b="b"/>
              <a:pathLst>
                <a:path w="2391" h="2155" extrusionOk="0">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52" name="Google Shape;252;p3"/>
            <p:cNvSpPr/>
            <p:nvPr/>
          </p:nvSpPr>
          <p:spPr>
            <a:xfrm>
              <a:off x="5932997" y="4433435"/>
              <a:ext cx="30174" cy="58658"/>
            </a:xfrm>
            <a:custGeom>
              <a:avLst/>
              <a:gdLst/>
              <a:ahLst/>
              <a:cxnLst/>
              <a:rect l="l" t="t" r="r" b="b"/>
              <a:pathLst>
                <a:path w="607" h="1180" extrusionOk="0">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53" name="Google Shape;253;p3"/>
            <p:cNvSpPr/>
            <p:nvPr/>
          </p:nvSpPr>
          <p:spPr>
            <a:xfrm>
              <a:off x="6244330" y="4645995"/>
              <a:ext cx="55278" cy="45236"/>
            </a:xfrm>
            <a:custGeom>
              <a:avLst/>
              <a:gdLst/>
              <a:ahLst/>
              <a:cxnLst/>
              <a:rect l="l" t="t" r="r" b="b"/>
              <a:pathLst>
                <a:path w="1112" h="910" extrusionOk="0">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54" name="Google Shape;254;p3"/>
            <p:cNvSpPr/>
            <p:nvPr/>
          </p:nvSpPr>
          <p:spPr>
            <a:xfrm>
              <a:off x="5896211" y="4405001"/>
              <a:ext cx="110505" cy="110505"/>
            </a:xfrm>
            <a:custGeom>
              <a:avLst/>
              <a:gdLst/>
              <a:ahLst/>
              <a:cxnLst/>
              <a:rect l="l" t="t" r="r" b="b"/>
              <a:pathLst>
                <a:path w="2223" h="2223" extrusionOk="0">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55" name="Google Shape;255;p3"/>
            <p:cNvSpPr/>
            <p:nvPr/>
          </p:nvSpPr>
          <p:spPr>
            <a:xfrm>
              <a:off x="6105391" y="4620892"/>
              <a:ext cx="30174" cy="48567"/>
            </a:xfrm>
            <a:custGeom>
              <a:avLst/>
              <a:gdLst/>
              <a:ahLst/>
              <a:cxnLst/>
              <a:rect l="l" t="t" r="r" b="b"/>
              <a:pathLst>
                <a:path w="607" h="977" extrusionOk="0">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56" name="Google Shape;256;p3"/>
            <p:cNvSpPr/>
            <p:nvPr/>
          </p:nvSpPr>
          <p:spPr>
            <a:xfrm>
              <a:off x="5961481" y="4545581"/>
              <a:ext cx="28484" cy="43546"/>
            </a:xfrm>
            <a:custGeom>
              <a:avLst/>
              <a:gdLst/>
              <a:ahLst/>
              <a:cxnLst/>
              <a:rect l="l" t="t" r="r" b="b"/>
              <a:pathLst>
                <a:path w="573" h="876" extrusionOk="0">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57" name="Google Shape;257;p3"/>
            <p:cNvSpPr/>
            <p:nvPr/>
          </p:nvSpPr>
          <p:spPr>
            <a:xfrm>
              <a:off x="5712085" y="4771513"/>
              <a:ext cx="132278" cy="118906"/>
            </a:xfrm>
            <a:custGeom>
              <a:avLst/>
              <a:gdLst/>
              <a:ahLst/>
              <a:cxnLst/>
              <a:rect l="l" t="t" r="r" b="b"/>
              <a:pathLst>
                <a:path w="2661" h="2392" extrusionOk="0">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58" name="Google Shape;258;p3"/>
            <p:cNvSpPr/>
            <p:nvPr/>
          </p:nvSpPr>
          <p:spPr>
            <a:xfrm>
              <a:off x="5979873" y="4640974"/>
              <a:ext cx="48567" cy="43546"/>
            </a:xfrm>
            <a:custGeom>
              <a:avLst/>
              <a:gdLst/>
              <a:ahLst/>
              <a:cxnLst/>
              <a:rect l="l" t="t" r="r" b="b"/>
              <a:pathLst>
                <a:path w="977" h="876" extrusionOk="0">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59" name="Google Shape;259;p3"/>
            <p:cNvSpPr/>
            <p:nvPr/>
          </p:nvSpPr>
          <p:spPr>
            <a:xfrm>
              <a:off x="5829252" y="4748099"/>
              <a:ext cx="132278" cy="105485"/>
            </a:xfrm>
            <a:custGeom>
              <a:avLst/>
              <a:gdLst/>
              <a:ahLst/>
              <a:cxnLst/>
              <a:rect l="l" t="t" r="r" b="b"/>
              <a:pathLst>
                <a:path w="2661" h="2122" extrusionOk="0">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60" name="Google Shape;260;p3"/>
            <p:cNvSpPr/>
            <p:nvPr/>
          </p:nvSpPr>
          <p:spPr>
            <a:xfrm>
              <a:off x="5676941" y="4572375"/>
              <a:ext cx="115526" cy="97084"/>
            </a:xfrm>
            <a:custGeom>
              <a:avLst/>
              <a:gdLst/>
              <a:ahLst/>
              <a:cxnLst/>
              <a:rect l="l" t="t" r="r" b="b"/>
              <a:pathLst>
                <a:path w="2324" h="1953" extrusionOk="0">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61" name="Google Shape;261;p3"/>
            <p:cNvSpPr/>
            <p:nvPr/>
          </p:nvSpPr>
          <p:spPr>
            <a:xfrm>
              <a:off x="5760652" y="4811678"/>
              <a:ext cx="38525" cy="48616"/>
            </a:xfrm>
            <a:custGeom>
              <a:avLst/>
              <a:gdLst/>
              <a:ahLst/>
              <a:cxnLst/>
              <a:rect l="l" t="t" r="r" b="b"/>
              <a:pathLst>
                <a:path w="775" h="978" extrusionOk="0">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62" name="Google Shape;262;p3"/>
            <p:cNvSpPr/>
            <p:nvPr/>
          </p:nvSpPr>
          <p:spPr>
            <a:xfrm>
              <a:off x="5690362" y="4667768"/>
              <a:ext cx="123877" cy="113836"/>
            </a:xfrm>
            <a:custGeom>
              <a:avLst/>
              <a:gdLst/>
              <a:ahLst/>
              <a:cxnLst/>
              <a:rect l="l" t="t" r="r" b="b"/>
              <a:pathLst>
                <a:path w="2492" h="2290" extrusionOk="0">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63" name="Google Shape;263;p3"/>
            <p:cNvSpPr/>
            <p:nvPr/>
          </p:nvSpPr>
          <p:spPr>
            <a:xfrm>
              <a:off x="5891191" y="4783244"/>
              <a:ext cx="28484" cy="46926"/>
            </a:xfrm>
            <a:custGeom>
              <a:avLst/>
              <a:gdLst/>
              <a:ahLst/>
              <a:cxnLst/>
              <a:rect l="l" t="t" r="r" b="b"/>
              <a:pathLst>
                <a:path w="573" h="944" extrusionOk="0">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64" name="Google Shape;264;p3"/>
            <p:cNvSpPr/>
            <p:nvPr/>
          </p:nvSpPr>
          <p:spPr>
            <a:xfrm>
              <a:off x="6142226" y="4756451"/>
              <a:ext cx="11781" cy="10091"/>
            </a:xfrm>
            <a:custGeom>
              <a:avLst/>
              <a:gdLst/>
              <a:ahLst/>
              <a:cxnLst/>
              <a:rect l="l" t="t" r="r" b="b"/>
              <a:pathLst>
                <a:path w="237" h="203" extrusionOk="0">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65" name="Google Shape;265;p3"/>
            <p:cNvSpPr/>
            <p:nvPr/>
          </p:nvSpPr>
          <p:spPr>
            <a:xfrm>
              <a:off x="6083668" y="4687851"/>
              <a:ext cx="117166" cy="107125"/>
            </a:xfrm>
            <a:custGeom>
              <a:avLst/>
              <a:gdLst/>
              <a:ahLst/>
              <a:cxnLst/>
              <a:rect l="l" t="t" r="r" b="b"/>
              <a:pathLst>
                <a:path w="2357" h="2155" extrusionOk="0">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66" name="Google Shape;266;p3"/>
            <p:cNvSpPr/>
            <p:nvPr/>
          </p:nvSpPr>
          <p:spPr>
            <a:xfrm>
              <a:off x="5966501" y="4714595"/>
              <a:ext cx="127258" cy="110555"/>
            </a:xfrm>
            <a:custGeom>
              <a:avLst/>
              <a:gdLst/>
              <a:ahLst/>
              <a:cxnLst/>
              <a:rect l="l" t="t" r="r" b="b"/>
              <a:pathLst>
                <a:path w="2560" h="2224" extrusionOk="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67" name="Google Shape;267;p3"/>
            <p:cNvSpPr/>
            <p:nvPr/>
          </p:nvSpPr>
          <p:spPr>
            <a:xfrm>
              <a:off x="5948059" y="4619201"/>
              <a:ext cx="112195" cy="110505"/>
            </a:xfrm>
            <a:custGeom>
              <a:avLst/>
              <a:gdLst/>
              <a:ahLst/>
              <a:cxnLst/>
              <a:rect l="l" t="t" r="r" b="b"/>
              <a:pathLst>
                <a:path w="2257" h="2223" extrusionOk="0">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68" name="Google Shape;268;p3"/>
            <p:cNvSpPr/>
            <p:nvPr/>
          </p:nvSpPr>
          <p:spPr>
            <a:xfrm>
              <a:off x="6003287" y="4741389"/>
              <a:ext cx="51947" cy="58608"/>
            </a:xfrm>
            <a:custGeom>
              <a:avLst/>
              <a:gdLst/>
              <a:ahLst/>
              <a:cxnLst/>
              <a:rect l="l" t="t" r="r" b="b"/>
              <a:pathLst>
                <a:path w="1045" h="1179" extrusionOk="0">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69" name="Google Shape;269;p3"/>
            <p:cNvSpPr/>
            <p:nvPr/>
          </p:nvSpPr>
          <p:spPr>
            <a:xfrm>
              <a:off x="6235929" y="4237627"/>
              <a:ext cx="125567" cy="83712"/>
            </a:xfrm>
            <a:custGeom>
              <a:avLst/>
              <a:gdLst/>
              <a:ahLst/>
              <a:cxnLst/>
              <a:rect l="l" t="t" r="r" b="b"/>
              <a:pathLst>
                <a:path w="2526" h="1684" extrusionOk="0">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70" name="Google Shape;270;p3"/>
            <p:cNvSpPr/>
            <p:nvPr/>
          </p:nvSpPr>
          <p:spPr>
            <a:xfrm>
              <a:off x="6162309" y="4450187"/>
              <a:ext cx="122237" cy="115526"/>
            </a:xfrm>
            <a:custGeom>
              <a:avLst/>
              <a:gdLst/>
              <a:ahLst/>
              <a:cxnLst/>
              <a:rect l="l" t="t" r="r" b="b"/>
              <a:pathLst>
                <a:path w="2459" h="2324" extrusionOk="0">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71" name="Google Shape;271;p3"/>
            <p:cNvSpPr/>
            <p:nvPr/>
          </p:nvSpPr>
          <p:spPr>
            <a:xfrm>
              <a:off x="6113792" y="4267752"/>
              <a:ext cx="120547" cy="78691"/>
            </a:xfrm>
            <a:custGeom>
              <a:avLst/>
              <a:gdLst/>
              <a:ahLst/>
              <a:cxnLst/>
              <a:rect l="l" t="t" r="r" b="b"/>
              <a:pathLst>
                <a:path w="2425" h="1583" extrusionOk="0">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72" name="Google Shape;272;p3"/>
            <p:cNvSpPr/>
            <p:nvPr/>
          </p:nvSpPr>
          <p:spPr>
            <a:xfrm>
              <a:off x="5658548" y="4369856"/>
              <a:ext cx="174084" cy="87092"/>
            </a:xfrm>
            <a:custGeom>
              <a:avLst/>
              <a:gdLst/>
              <a:ahLst/>
              <a:cxnLst/>
              <a:rect l="l" t="t" r="r" b="b"/>
              <a:pathLst>
                <a:path w="3502" h="1752" extrusionOk="0">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73" name="Google Shape;273;p3"/>
            <p:cNvSpPr/>
            <p:nvPr/>
          </p:nvSpPr>
          <p:spPr>
            <a:xfrm>
              <a:off x="5986584" y="4289525"/>
              <a:ext cx="135609" cy="100464"/>
            </a:xfrm>
            <a:custGeom>
              <a:avLst/>
              <a:gdLst/>
              <a:ahLst/>
              <a:cxnLst/>
              <a:rect l="l" t="t" r="r" b="b"/>
              <a:pathLst>
                <a:path w="2728" h="2021" extrusionOk="0">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74" name="Google Shape;274;p3"/>
            <p:cNvSpPr/>
            <p:nvPr/>
          </p:nvSpPr>
          <p:spPr>
            <a:xfrm>
              <a:off x="5645176" y="4466940"/>
              <a:ext cx="120547" cy="103794"/>
            </a:xfrm>
            <a:custGeom>
              <a:avLst/>
              <a:gdLst/>
              <a:ahLst/>
              <a:cxnLst/>
              <a:rect l="l" t="t" r="r" b="b"/>
              <a:pathLst>
                <a:path w="2425" h="2088" extrusionOk="0">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75" name="Google Shape;275;p3"/>
            <p:cNvSpPr/>
            <p:nvPr/>
          </p:nvSpPr>
          <p:spPr>
            <a:xfrm>
              <a:off x="5866087" y="4324670"/>
              <a:ext cx="122187" cy="93753"/>
            </a:xfrm>
            <a:custGeom>
              <a:avLst/>
              <a:gdLst/>
              <a:ahLst/>
              <a:cxnLst/>
              <a:rect l="l" t="t" r="r" b="b"/>
              <a:pathLst>
                <a:path w="2458" h="1886" extrusionOk="0">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276" name="Google Shape;276;p3"/>
          <p:cNvGrpSpPr/>
          <p:nvPr/>
        </p:nvGrpSpPr>
        <p:grpSpPr>
          <a:xfrm>
            <a:off x="8181406" y="1685317"/>
            <a:ext cx="962386" cy="1290422"/>
            <a:chOff x="5892831" y="1685317"/>
            <a:chExt cx="962386" cy="1290422"/>
          </a:xfrm>
        </p:grpSpPr>
        <p:sp>
          <p:nvSpPr>
            <p:cNvPr id="277" name="Google Shape;277;p3"/>
            <p:cNvSpPr/>
            <p:nvPr/>
          </p:nvSpPr>
          <p:spPr>
            <a:xfrm>
              <a:off x="6453510" y="2518805"/>
              <a:ext cx="227672" cy="334797"/>
            </a:xfrm>
            <a:custGeom>
              <a:avLst/>
              <a:gdLst/>
              <a:ahLst/>
              <a:cxnLst/>
              <a:rect l="l" t="t" r="r" b="b"/>
              <a:pathLst>
                <a:path w="4580" h="6735" extrusionOk="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78" name="Google Shape;278;p3"/>
            <p:cNvSpPr/>
            <p:nvPr/>
          </p:nvSpPr>
          <p:spPr>
            <a:xfrm>
              <a:off x="6123833" y="2363163"/>
              <a:ext cx="138939" cy="435161"/>
            </a:xfrm>
            <a:custGeom>
              <a:avLst/>
              <a:gdLst/>
              <a:ahLst/>
              <a:cxnLst/>
              <a:rect l="l" t="t" r="r" b="b"/>
              <a:pathLst>
                <a:path w="2795" h="8754" extrusionOk="0">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79" name="Google Shape;279;p3"/>
            <p:cNvSpPr/>
            <p:nvPr/>
          </p:nvSpPr>
          <p:spPr>
            <a:xfrm>
              <a:off x="6354786" y="2451845"/>
              <a:ext cx="313024" cy="395045"/>
            </a:xfrm>
            <a:custGeom>
              <a:avLst/>
              <a:gdLst/>
              <a:ahLst/>
              <a:cxnLst/>
              <a:rect l="l" t="t" r="r" b="b"/>
              <a:pathLst>
                <a:path w="6297" h="7947" extrusionOk="0">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80" name="Google Shape;280;p3"/>
            <p:cNvSpPr/>
            <p:nvPr/>
          </p:nvSpPr>
          <p:spPr>
            <a:xfrm>
              <a:off x="5892831" y="1685317"/>
              <a:ext cx="962386" cy="1166594"/>
            </a:xfrm>
            <a:custGeom>
              <a:avLst/>
              <a:gdLst/>
              <a:ahLst/>
              <a:cxnLst/>
              <a:rect l="l" t="t" r="r" b="b"/>
              <a:pathLst>
                <a:path w="19360" h="23468" extrusionOk="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81" name="Google Shape;281;p3"/>
            <p:cNvSpPr/>
            <p:nvPr/>
          </p:nvSpPr>
          <p:spPr>
            <a:xfrm>
              <a:off x="5968142" y="2078623"/>
              <a:ext cx="50" cy="50"/>
            </a:xfrm>
            <a:custGeom>
              <a:avLst/>
              <a:gdLst/>
              <a:ahLst/>
              <a:cxnLst/>
              <a:rect l="l" t="t" r="r" b="b"/>
              <a:pathLst>
                <a:path w="1" h="1" extrusionOk="0">
                  <a:moveTo>
                    <a:pt x="1" y="1"/>
                  </a:moveTo>
                  <a:lnTo>
                    <a:pt x="1" y="1"/>
                  </a:lnTo>
                  <a:lnTo>
                    <a:pt x="1" y="1"/>
                  </a:lnTo>
                  <a:lnTo>
                    <a:pt x="1" y="1"/>
                  </a:lnTo>
                  <a:lnTo>
                    <a:pt x="1" y="1"/>
                  </a:lnTo>
                  <a:lnTo>
                    <a:pt x="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82" name="Google Shape;282;p3"/>
            <p:cNvSpPr/>
            <p:nvPr/>
          </p:nvSpPr>
          <p:spPr>
            <a:xfrm>
              <a:off x="6460221" y="2456866"/>
              <a:ext cx="394996" cy="518873"/>
            </a:xfrm>
            <a:custGeom>
              <a:avLst/>
              <a:gdLst/>
              <a:ahLst/>
              <a:cxnLst/>
              <a:rect l="l" t="t" r="r" b="b"/>
              <a:pathLst>
                <a:path w="7946" h="10438" extrusionOk="0">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283" name="Google Shape;283;p3"/>
          <p:cNvGrpSpPr/>
          <p:nvPr/>
        </p:nvGrpSpPr>
        <p:grpSpPr>
          <a:xfrm>
            <a:off x="155601" y="102054"/>
            <a:ext cx="1395857" cy="1191698"/>
            <a:chOff x="155601" y="102054"/>
            <a:chExt cx="1395857" cy="1191698"/>
          </a:xfrm>
        </p:grpSpPr>
        <p:sp>
          <p:nvSpPr>
            <p:cNvPr id="284" name="Google Shape;284;p3"/>
            <p:cNvSpPr/>
            <p:nvPr/>
          </p:nvSpPr>
          <p:spPr>
            <a:xfrm>
              <a:off x="155601" y="768168"/>
              <a:ext cx="1151532" cy="525584"/>
            </a:xfrm>
            <a:custGeom>
              <a:avLst/>
              <a:gdLst/>
              <a:ahLst/>
              <a:cxnLst/>
              <a:rect l="l" t="t" r="r" b="b"/>
              <a:pathLst>
                <a:path w="23165" h="10573" extrusionOk="0">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85" name="Google Shape;285;p3"/>
            <p:cNvSpPr/>
            <p:nvPr/>
          </p:nvSpPr>
          <p:spPr>
            <a:xfrm>
              <a:off x="528824" y="133868"/>
              <a:ext cx="425170" cy="400066"/>
            </a:xfrm>
            <a:custGeom>
              <a:avLst/>
              <a:gdLst/>
              <a:ahLst/>
              <a:cxnLst/>
              <a:rect l="l" t="t" r="r" b="b"/>
              <a:pathLst>
                <a:path w="8553" h="8048" extrusionOk="0">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86" name="Google Shape;286;p3"/>
            <p:cNvSpPr/>
            <p:nvPr/>
          </p:nvSpPr>
          <p:spPr>
            <a:xfrm>
              <a:off x="498700" y="102054"/>
              <a:ext cx="1052758" cy="994200"/>
            </a:xfrm>
            <a:custGeom>
              <a:avLst/>
              <a:gdLst/>
              <a:ahLst/>
              <a:cxnLst/>
              <a:rect l="l" t="t" r="r" b="b"/>
              <a:pathLst>
                <a:path w="21178" h="20000" extrusionOk="0">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287" name="Google Shape;287;p3"/>
          <p:cNvGrpSpPr/>
          <p:nvPr/>
        </p:nvGrpSpPr>
        <p:grpSpPr>
          <a:xfrm>
            <a:off x="-41" y="2235955"/>
            <a:ext cx="855310" cy="1044407"/>
            <a:chOff x="-41" y="2235955"/>
            <a:chExt cx="855310" cy="1044407"/>
          </a:xfrm>
        </p:grpSpPr>
        <p:sp>
          <p:nvSpPr>
            <p:cNvPr id="288" name="Google Shape;288;p3"/>
            <p:cNvSpPr/>
            <p:nvPr/>
          </p:nvSpPr>
          <p:spPr>
            <a:xfrm>
              <a:off x="23422" y="2476949"/>
              <a:ext cx="569080" cy="579122"/>
            </a:xfrm>
            <a:custGeom>
              <a:avLst/>
              <a:gdLst/>
              <a:ahLst/>
              <a:cxnLst/>
              <a:rect l="l" t="t" r="r" b="b"/>
              <a:pathLst>
                <a:path w="11448" h="11650" extrusionOk="0">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89" name="Google Shape;289;p3"/>
            <p:cNvSpPr/>
            <p:nvPr/>
          </p:nvSpPr>
          <p:spPr>
            <a:xfrm>
              <a:off x="-41" y="2235955"/>
              <a:ext cx="855310" cy="1044407"/>
            </a:xfrm>
            <a:custGeom>
              <a:avLst/>
              <a:gdLst/>
              <a:ahLst/>
              <a:cxnLst/>
              <a:rect l="l" t="t" r="r" b="b"/>
              <a:pathLst>
                <a:path w="17206" h="21010" extrusionOk="0">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90" name="Google Shape;290;p3"/>
            <p:cNvSpPr/>
            <p:nvPr/>
          </p:nvSpPr>
          <p:spPr>
            <a:xfrm>
              <a:off x="-41" y="2426742"/>
              <a:ext cx="805103" cy="684556"/>
            </a:xfrm>
            <a:custGeom>
              <a:avLst/>
              <a:gdLst/>
              <a:ahLst/>
              <a:cxnLst/>
              <a:rect l="l" t="t" r="r" b="b"/>
              <a:pathLst>
                <a:path w="16196" h="13771" extrusionOk="0">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291" name="Google Shape;291;p3"/>
          <p:cNvGrpSpPr/>
          <p:nvPr/>
        </p:nvGrpSpPr>
        <p:grpSpPr>
          <a:xfrm>
            <a:off x="4899221" y="56867"/>
            <a:ext cx="1032676" cy="866992"/>
            <a:chOff x="3554771" y="56867"/>
            <a:chExt cx="1032676" cy="866992"/>
          </a:xfrm>
        </p:grpSpPr>
        <p:sp>
          <p:nvSpPr>
            <p:cNvPr id="292" name="Google Shape;292;p3"/>
            <p:cNvSpPr/>
            <p:nvPr/>
          </p:nvSpPr>
          <p:spPr>
            <a:xfrm>
              <a:off x="4348093" y="788251"/>
              <a:ext cx="13422" cy="28534"/>
            </a:xfrm>
            <a:custGeom>
              <a:avLst/>
              <a:gdLst/>
              <a:ahLst/>
              <a:cxnLst/>
              <a:rect l="l" t="t" r="r" b="b"/>
              <a:pathLst>
                <a:path w="270" h="574" extrusionOk="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93" name="Google Shape;293;p3"/>
            <p:cNvSpPr/>
            <p:nvPr/>
          </p:nvSpPr>
          <p:spPr>
            <a:xfrm>
              <a:off x="4331341" y="830106"/>
              <a:ext cx="16802" cy="33505"/>
            </a:xfrm>
            <a:custGeom>
              <a:avLst/>
              <a:gdLst/>
              <a:ahLst/>
              <a:cxnLst/>
              <a:rect l="l" t="t" r="r" b="b"/>
              <a:pathLst>
                <a:path w="338" h="674" extrusionOk="0">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94" name="Google Shape;294;p3"/>
            <p:cNvSpPr/>
            <p:nvPr/>
          </p:nvSpPr>
          <p:spPr>
            <a:xfrm>
              <a:off x="4363155" y="741374"/>
              <a:ext cx="15112" cy="26843"/>
            </a:xfrm>
            <a:custGeom>
              <a:avLst/>
              <a:gdLst/>
              <a:ahLst/>
              <a:cxnLst/>
              <a:rect l="l" t="t" r="r" b="b"/>
              <a:pathLst>
                <a:path w="304" h="540" extrusionOk="0">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95" name="Google Shape;295;p3"/>
            <p:cNvSpPr/>
            <p:nvPr/>
          </p:nvSpPr>
          <p:spPr>
            <a:xfrm>
              <a:off x="4376527" y="699568"/>
              <a:ext cx="16802" cy="26794"/>
            </a:xfrm>
            <a:custGeom>
              <a:avLst/>
              <a:gdLst/>
              <a:ahLst/>
              <a:cxnLst/>
              <a:rect l="l" t="t" r="r" b="b"/>
              <a:pathLst>
                <a:path w="338" h="539" extrusionOk="0">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96" name="Google Shape;296;p3"/>
            <p:cNvSpPr/>
            <p:nvPr/>
          </p:nvSpPr>
          <p:spPr>
            <a:xfrm>
              <a:off x="4394920" y="662733"/>
              <a:ext cx="15112" cy="23463"/>
            </a:xfrm>
            <a:custGeom>
              <a:avLst/>
              <a:gdLst/>
              <a:ahLst/>
              <a:cxnLst/>
              <a:rect l="l" t="t" r="r" b="b"/>
              <a:pathLst>
                <a:path w="304" h="472" extrusionOk="0">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97" name="Google Shape;297;p3"/>
            <p:cNvSpPr/>
            <p:nvPr/>
          </p:nvSpPr>
          <p:spPr>
            <a:xfrm>
              <a:off x="3626751" y="592443"/>
              <a:ext cx="11781" cy="28484"/>
            </a:xfrm>
            <a:custGeom>
              <a:avLst/>
              <a:gdLst/>
              <a:ahLst/>
              <a:cxnLst/>
              <a:rect l="l" t="t" r="r" b="b"/>
              <a:pathLst>
                <a:path w="237" h="573" extrusionOk="0">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98" name="Google Shape;298;p3"/>
            <p:cNvSpPr/>
            <p:nvPr/>
          </p:nvSpPr>
          <p:spPr>
            <a:xfrm>
              <a:off x="3645144" y="537215"/>
              <a:ext cx="16802" cy="33505"/>
            </a:xfrm>
            <a:custGeom>
              <a:avLst/>
              <a:gdLst/>
              <a:ahLst/>
              <a:cxnLst/>
              <a:rect l="l" t="t" r="r" b="b"/>
              <a:pathLst>
                <a:path w="338" h="674" extrusionOk="0">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99" name="Google Shape;299;p3"/>
            <p:cNvSpPr/>
            <p:nvPr/>
          </p:nvSpPr>
          <p:spPr>
            <a:xfrm>
              <a:off x="3554771" y="56867"/>
              <a:ext cx="1032676" cy="866992"/>
            </a:xfrm>
            <a:custGeom>
              <a:avLst/>
              <a:gdLst/>
              <a:ahLst/>
              <a:cxnLst/>
              <a:rect l="l" t="t" r="r" b="b"/>
              <a:pathLst>
                <a:path w="20774" h="17441" extrusionOk="0">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00" name="Google Shape;300;p3"/>
            <p:cNvSpPr/>
            <p:nvPr/>
          </p:nvSpPr>
          <p:spPr>
            <a:xfrm>
              <a:off x="3661896" y="492029"/>
              <a:ext cx="15112" cy="26843"/>
            </a:xfrm>
            <a:custGeom>
              <a:avLst/>
              <a:gdLst/>
              <a:ahLst/>
              <a:cxnLst/>
              <a:rect l="l" t="t" r="r" b="b"/>
              <a:pathLst>
                <a:path w="304" h="540" extrusionOk="0">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01" name="Google Shape;301;p3"/>
            <p:cNvSpPr/>
            <p:nvPr/>
          </p:nvSpPr>
          <p:spPr>
            <a:xfrm>
              <a:off x="3606668" y="635939"/>
              <a:ext cx="16802" cy="26843"/>
            </a:xfrm>
            <a:custGeom>
              <a:avLst/>
              <a:gdLst/>
              <a:ahLst/>
              <a:cxnLst/>
              <a:rect l="l" t="t" r="r" b="b"/>
              <a:pathLst>
                <a:path w="338" h="540" extrusionOk="0">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02" name="Google Shape;302;p3"/>
            <p:cNvSpPr/>
            <p:nvPr/>
          </p:nvSpPr>
          <p:spPr>
            <a:xfrm>
              <a:off x="3799145" y="306262"/>
              <a:ext cx="36835" cy="15112"/>
            </a:xfrm>
            <a:custGeom>
              <a:avLst/>
              <a:gdLst/>
              <a:ahLst/>
              <a:cxnLst/>
              <a:rect l="l" t="t" r="r" b="b"/>
              <a:pathLst>
                <a:path w="741" h="304" extrusionOk="0">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03" name="Google Shape;303;p3"/>
            <p:cNvSpPr/>
            <p:nvPr/>
          </p:nvSpPr>
          <p:spPr>
            <a:xfrm>
              <a:off x="3857704" y="322965"/>
              <a:ext cx="41906" cy="15112"/>
            </a:xfrm>
            <a:custGeom>
              <a:avLst/>
              <a:gdLst/>
              <a:ahLst/>
              <a:cxnLst/>
              <a:rect l="l" t="t" r="r" b="b"/>
              <a:pathLst>
                <a:path w="843" h="304" extrusionOk="0">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04" name="Google Shape;304;p3"/>
            <p:cNvSpPr/>
            <p:nvPr/>
          </p:nvSpPr>
          <p:spPr>
            <a:xfrm>
              <a:off x="3683669" y="399966"/>
              <a:ext cx="18442" cy="28534"/>
            </a:xfrm>
            <a:custGeom>
              <a:avLst/>
              <a:gdLst/>
              <a:ahLst/>
              <a:cxnLst/>
              <a:rect l="l" t="t" r="r" b="b"/>
              <a:pathLst>
                <a:path w="371" h="574" extrusionOk="0">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05" name="Google Shape;305;p3"/>
            <p:cNvSpPr/>
            <p:nvPr/>
          </p:nvSpPr>
          <p:spPr>
            <a:xfrm>
              <a:off x="3676958" y="446842"/>
              <a:ext cx="11781" cy="30174"/>
            </a:xfrm>
            <a:custGeom>
              <a:avLst/>
              <a:gdLst/>
              <a:ahLst/>
              <a:cxnLst/>
              <a:rect l="l" t="t" r="r" b="b"/>
              <a:pathLst>
                <a:path w="237" h="607" extrusionOk="0">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06" name="Google Shape;306;p3"/>
            <p:cNvSpPr/>
            <p:nvPr/>
          </p:nvSpPr>
          <p:spPr>
            <a:xfrm>
              <a:off x="3697041" y="354779"/>
              <a:ext cx="16802" cy="31864"/>
            </a:xfrm>
            <a:custGeom>
              <a:avLst/>
              <a:gdLst/>
              <a:ahLst/>
              <a:cxnLst/>
              <a:rect l="l" t="t" r="r" b="b"/>
              <a:pathLst>
                <a:path w="338" h="641" extrusionOk="0">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07" name="Google Shape;307;p3"/>
            <p:cNvSpPr/>
            <p:nvPr/>
          </p:nvSpPr>
          <p:spPr>
            <a:xfrm>
              <a:off x="3752269" y="294531"/>
              <a:ext cx="33505" cy="13422"/>
            </a:xfrm>
            <a:custGeom>
              <a:avLst/>
              <a:gdLst/>
              <a:ahLst/>
              <a:cxnLst/>
              <a:rect l="l" t="t" r="r" b="b"/>
              <a:pathLst>
                <a:path w="674" h="270" extrusionOk="0">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08" name="Google Shape;308;p3"/>
            <p:cNvSpPr/>
            <p:nvPr/>
          </p:nvSpPr>
          <p:spPr>
            <a:xfrm>
              <a:off x="4423403" y="572360"/>
              <a:ext cx="11781" cy="28484"/>
            </a:xfrm>
            <a:custGeom>
              <a:avLst/>
              <a:gdLst/>
              <a:ahLst/>
              <a:cxnLst/>
              <a:rect l="l" t="t" r="r" b="b"/>
              <a:pathLst>
                <a:path w="237" h="573" extrusionOk="0">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09" name="Google Shape;309;p3"/>
            <p:cNvSpPr/>
            <p:nvPr/>
          </p:nvSpPr>
          <p:spPr>
            <a:xfrm>
              <a:off x="4455218" y="451863"/>
              <a:ext cx="13422" cy="30174"/>
            </a:xfrm>
            <a:custGeom>
              <a:avLst/>
              <a:gdLst/>
              <a:ahLst/>
              <a:cxnLst/>
              <a:rect l="l" t="t" r="r" b="b"/>
              <a:pathLst>
                <a:path w="270" h="607" extrusionOk="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10" name="Google Shape;310;p3"/>
            <p:cNvSpPr/>
            <p:nvPr/>
          </p:nvSpPr>
          <p:spPr>
            <a:xfrm>
              <a:off x="4470280" y="411697"/>
              <a:ext cx="16752" cy="23463"/>
            </a:xfrm>
            <a:custGeom>
              <a:avLst/>
              <a:gdLst/>
              <a:ahLst/>
              <a:cxnLst/>
              <a:rect l="l" t="t" r="r" b="b"/>
              <a:pathLst>
                <a:path w="337" h="472" extrusionOk="0">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11" name="Google Shape;311;p3"/>
            <p:cNvSpPr/>
            <p:nvPr/>
          </p:nvSpPr>
          <p:spPr>
            <a:xfrm>
              <a:off x="4425094" y="488698"/>
              <a:ext cx="33505" cy="10091"/>
            </a:xfrm>
            <a:custGeom>
              <a:avLst/>
              <a:gdLst/>
              <a:ahLst/>
              <a:cxnLst/>
              <a:rect l="l" t="t" r="r" b="b"/>
              <a:pathLst>
                <a:path w="674" h="203" extrusionOk="0">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12" name="Google Shape;312;p3"/>
            <p:cNvSpPr/>
            <p:nvPr/>
          </p:nvSpPr>
          <p:spPr>
            <a:xfrm>
              <a:off x="4344713" y="458574"/>
              <a:ext cx="23513" cy="13422"/>
            </a:xfrm>
            <a:custGeom>
              <a:avLst/>
              <a:gdLst/>
              <a:ahLst/>
              <a:cxnLst/>
              <a:rect l="l" t="t" r="r" b="b"/>
              <a:pathLst>
                <a:path w="473" h="270" extrusionOk="0">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13" name="Google Shape;313;p3"/>
            <p:cNvSpPr/>
            <p:nvPr/>
          </p:nvSpPr>
          <p:spPr>
            <a:xfrm>
              <a:off x="4381548" y="471946"/>
              <a:ext cx="30174" cy="10091"/>
            </a:xfrm>
            <a:custGeom>
              <a:avLst/>
              <a:gdLst/>
              <a:ahLst/>
              <a:cxnLst/>
              <a:rect l="l" t="t" r="r" b="b"/>
              <a:pathLst>
                <a:path w="607" h="203" extrusionOk="0">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14" name="Google Shape;314;p3"/>
            <p:cNvSpPr/>
            <p:nvPr/>
          </p:nvSpPr>
          <p:spPr>
            <a:xfrm>
              <a:off x="4486983" y="333006"/>
              <a:ext cx="13471" cy="25153"/>
            </a:xfrm>
            <a:custGeom>
              <a:avLst/>
              <a:gdLst/>
              <a:ahLst/>
              <a:cxnLst/>
              <a:rect l="l" t="t" r="r" b="b"/>
              <a:pathLst>
                <a:path w="271" h="506" extrusionOk="0">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15" name="Google Shape;315;p3"/>
            <p:cNvSpPr/>
            <p:nvPr/>
          </p:nvSpPr>
          <p:spPr>
            <a:xfrm>
              <a:off x="4408341" y="615856"/>
              <a:ext cx="15112" cy="28534"/>
            </a:xfrm>
            <a:custGeom>
              <a:avLst/>
              <a:gdLst/>
              <a:ahLst/>
              <a:cxnLst/>
              <a:rect l="l" t="t" r="r" b="b"/>
              <a:pathLst>
                <a:path w="304" h="574" extrusionOk="0">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16" name="Google Shape;316;p3"/>
            <p:cNvSpPr/>
            <p:nvPr/>
          </p:nvSpPr>
          <p:spPr>
            <a:xfrm>
              <a:off x="4294505" y="445152"/>
              <a:ext cx="31864" cy="10091"/>
            </a:xfrm>
            <a:custGeom>
              <a:avLst/>
              <a:gdLst/>
              <a:ahLst/>
              <a:cxnLst/>
              <a:rect l="l" t="t" r="r" b="b"/>
              <a:pathLst>
                <a:path w="641" h="203" extrusionOk="0">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17" name="Google Shape;317;p3"/>
            <p:cNvSpPr/>
            <p:nvPr/>
          </p:nvSpPr>
          <p:spPr>
            <a:xfrm>
              <a:off x="4478631" y="366511"/>
              <a:ext cx="16802" cy="30174"/>
            </a:xfrm>
            <a:custGeom>
              <a:avLst/>
              <a:gdLst/>
              <a:ahLst/>
              <a:cxnLst/>
              <a:rect l="l" t="t" r="r" b="b"/>
              <a:pathLst>
                <a:path w="338" h="607" extrusionOk="0">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18" name="Google Shape;318;p3"/>
            <p:cNvSpPr/>
            <p:nvPr/>
          </p:nvSpPr>
          <p:spPr>
            <a:xfrm>
              <a:off x="3958118" y="348068"/>
              <a:ext cx="28484" cy="10091"/>
            </a:xfrm>
            <a:custGeom>
              <a:avLst/>
              <a:gdLst/>
              <a:ahLst/>
              <a:cxnLst/>
              <a:rect l="l" t="t" r="r" b="b"/>
              <a:pathLst>
                <a:path w="573" h="203" extrusionOk="0">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19" name="Google Shape;319;p3"/>
            <p:cNvSpPr/>
            <p:nvPr/>
          </p:nvSpPr>
          <p:spPr>
            <a:xfrm>
              <a:off x="3747248" y="240993"/>
              <a:ext cx="8401" cy="28484"/>
            </a:xfrm>
            <a:custGeom>
              <a:avLst/>
              <a:gdLst/>
              <a:ahLst/>
              <a:cxnLst/>
              <a:rect l="l" t="t" r="r" b="b"/>
              <a:pathLst>
                <a:path w="169" h="573" extrusionOk="0">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20" name="Google Shape;320;p3"/>
            <p:cNvSpPr/>
            <p:nvPr/>
          </p:nvSpPr>
          <p:spPr>
            <a:xfrm>
              <a:off x="3912931" y="333006"/>
              <a:ext cx="31864" cy="18492"/>
            </a:xfrm>
            <a:custGeom>
              <a:avLst/>
              <a:gdLst/>
              <a:ahLst/>
              <a:cxnLst/>
              <a:rect l="l" t="t" r="r" b="b"/>
              <a:pathLst>
                <a:path w="641" h="372" extrusionOk="0">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21" name="Google Shape;321;p3"/>
            <p:cNvSpPr/>
            <p:nvPr/>
          </p:nvSpPr>
          <p:spPr>
            <a:xfrm>
              <a:off x="3753959" y="184075"/>
              <a:ext cx="16752" cy="45236"/>
            </a:xfrm>
            <a:custGeom>
              <a:avLst/>
              <a:gdLst/>
              <a:ahLst/>
              <a:cxnLst/>
              <a:rect l="l" t="t" r="r" b="b"/>
              <a:pathLst>
                <a:path w="337" h="910" extrusionOk="0">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22" name="Google Shape;322;p3"/>
            <p:cNvSpPr/>
            <p:nvPr/>
          </p:nvSpPr>
          <p:spPr>
            <a:xfrm>
              <a:off x="3999974" y="359800"/>
              <a:ext cx="30174" cy="8401"/>
            </a:xfrm>
            <a:custGeom>
              <a:avLst/>
              <a:gdLst/>
              <a:ahLst/>
              <a:cxnLst/>
              <a:rect l="l" t="t" r="r" b="b"/>
              <a:pathLst>
                <a:path w="607" h="169" extrusionOk="0">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23" name="Google Shape;323;p3"/>
            <p:cNvSpPr/>
            <p:nvPr/>
          </p:nvSpPr>
          <p:spPr>
            <a:xfrm>
              <a:off x="3770661" y="125517"/>
              <a:ext cx="20133" cy="35195"/>
            </a:xfrm>
            <a:custGeom>
              <a:avLst/>
              <a:gdLst/>
              <a:ahLst/>
              <a:cxnLst/>
              <a:rect l="l" t="t" r="r" b="b"/>
              <a:pathLst>
                <a:path w="405" h="708" extrusionOk="0">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24" name="Google Shape;324;p3"/>
            <p:cNvSpPr/>
            <p:nvPr/>
          </p:nvSpPr>
          <p:spPr>
            <a:xfrm>
              <a:off x="4043470" y="371532"/>
              <a:ext cx="41906" cy="16752"/>
            </a:xfrm>
            <a:custGeom>
              <a:avLst/>
              <a:gdLst/>
              <a:ahLst/>
              <a:cxnLst/>
              <a:rect l="l" t="t" r="r" b="b"/>
              <a:pathLst>
                <a:path w="843" h="337" extrusionOk="0">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25" name="Google Shape;325;p3"/>
            <p:cNvSpPr/>
            <p:nvPr/>
          </p:nvSpPr>
          <p:spPr>
            <a:xfrm>
              <a:off x="4190761" y="413387"/>
              <a:ext cx="30174" cy="13422"/>
            </a:xfrm>
            <a:custGeom>
              <a:avLst/>
              <a:gdLst/>
              <a:ahLst/>
              <a:cxnLst/>
              <a:rect l="l" t="t" r="r" b="b"/>
              <a:pathLst>
                <a:path w="607" h="270" extrusionOk="0">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26" name="Google Shape;326;p3"/>
            <p:cNvSpPr/>
            <p:nvPr/>
          </p:nvSpPr>
          <p:spPr>
            <a:xfrm>
              <a:off x="4230926" y="426759"/>
              <a:ext cx="43546" cy="13422"/>
            </a:xfrm>
            <a:custGeom>
              <a:avLst/>
              <a:gdLst/>
              <a:ahLst/>
              <a:cxnLst/>
              <a:rect l="l" t="t" r="r" b="b"/>
              <a:pathLst>
                <a:path w="876" h="270" extrusionOk="0">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27" name="Google Shape;327;p3"/>
            <p:cNvSpPr/>
            <p:nvPr/>
          </p:nvSpPr>
          <p:spPr>
            <a:xfrm>
              <a:off x="4143884" y="398276"/>
              <a:ext cx="35195" cy="13471"/>
            </a:xfrm>
            <a:custGeom>
              <a:avLst/>
              <a:gdLst/>
              <a:ahLst/>
              <a:cxnLst/>
              <a:rect l="l" t="t" r="r" b="b"/>
              <a:pathLst>
                <a:path w="708" h="271" extrusionOk="0">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28" name="Google Shape;328;p3"/>
            <p:cNvSpPr/>
            <p:nvPr/>
          </p:nvSpPr>
          <p:spPr>
            <a:xfrm>
              <a:off x="4097057" y="383213"/>
              <a:ext cx="36835" cy="13471"/>
            </a:xfrm>
            <a:custGeom>
              <a:avLst/>
              <a:gdLst/>
              <a:ahLst/>
              <a:cxnLst/>
              <a:rect l="l" t="t" r="r" b="b"/>
              <a:pathLst>
                <a:path w="741" h="271" extrusionOk="0">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329" name="Google Shape;329;p3"/>
          <p:cNvGrpSpPr/>
          <p:nvPr/>
        </p:nvGrpSpPr>
        <p:grpSpPr>
          <a:xfrm>
            <a:off x="2245156" y="3236816"/>
            <a:ext cx="3792525" cy="1904639"/>
            <a:chOff x="1112916" y="3236816"/>
            <a:chExt cx="3792525" cy="1904639"/>
          </a:xfrm>
        </p:grpSpPr>
        <p:sp>
          <p:nvSpPr>
            <p:cNvPr id="330" name="Google Shape;330;p3"/>
            <p:cNvSpPr/>
            <p:nvPr/>
          </p:nvSpPr>
          <p:spPr>
            <a:xfrm>
              <a:off x="2108757" y="3363974"/>
              <a:ext cx="2639352" cy="629329"/>
            </a:xfrm>
            <a:custGeom>
              <a:avLst/>
              <a:gdLst/>
              <a:ahLst/>
              <a:cxnLst/>
              <a:rect l="l" t="t" r="r" b="b"/>
              <a:pathLst>
                <a:path w="53095" h="12660" extrusionOk="0">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31" name="Google Shape;331;p3"/>
            <p:cNvSpPr/>
            <p:nvPr/>
          </p:nvSpPr>
          <p:spPr>
            <a:xfrm>
              <a:off x="3417522" y="3312127"/>
              <a:ext cx="30174" cy="30174"/>
            </a:xfrm>
            <a:custGeom>
              <a:avLst/>
              <a:gdLst/>
              <a:ahLst/>
              <a:cxnLst/>
              <a:rect l="l" t="t" r="r" b="b"/>
              <a:pathLst>
                <a:path w="607" h="607" extrusionOk="0">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32" name="Google Shape;332;p3"/>
            <p:cNvSpPr/>
            <p:nvPr/>
          </p:nvSpPr>
          <p:spPr>
            <a:xfrm>
              <a:off x="2599146" y="4053551"/>
              <a:ext cx="1665285" cy="15112"/>
            </a:xfrm>
            <a:custGeom>
              <a:avLst/>
              <a:gdLst/>
              <a:ahLst/>
              <a:cxnLst/>
              <a:rect l="l" t="t" r="r" b="b"/>
              <a:pathLst>
                <a:path w="33500" h="304" extrusionOk="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33" name="Google Shape;333;p3"/>
            <p:cNvSpPr/>
            <p:nvPr/>
          </p:nvSpPr>
          <p:spPr>
            <a:xfrm>
              <a:off x="3020885" y="5056053"/>
              <a:ext cx="856951" cy="85402"/>
            </a:xfrm>
            <a:custGeom>
              <a:avLst/>
              <a:gdLst/>
              <a:ahLst/>
              <a:cxnLst/>
              <a:rect l="l" t="t" r="r" b="b"/>
              <a:pathLst>
                <a:path w="17239" h="1718" extrusionOk="0">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34" name="Google Shape;334;p3"/>
            <p:cNvSpPr/>
            <p:nvPr/>
          </p:nvSpPr>
          <p:spPr>
            <a:xfrm>
              <a:off x="1456015" y="4207503"/>
              <a:ext cx="649461" cy="933951"/>
            </a:xfrm>
            <a:custGeom>
              <a:avLst/>
              <a:gdLst/>
              <a:ahLst/>
              <a:cxnLst/>
              <a:rect l="l" t="t" r="r" b="b"/>
              <a:pathLst>
                <a:path w="13065" h="18788" extrusionOk="0">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35" name="Google Shape;335;p3"/>
            <p:cNvSpPr/>
            <p:nvPr/>
          </p:nvSpPr>
          <p:spPr>
            <a:xfrm>
              <a:off x="1979908" y="3236816"/>
              <a:ext cx="2925533" cy="30174"/>
            </a:xfrm>
            <a:custGeom>
              <a:avLst/>
              <a:gdLst/>
              <a:ahLst/>
              <a:cxnLst/>
              <a:rect l="l" t="t" r="r" b="b"/>
              <a:pathLst>
                <a:path w="58852" h="607" extrusionOk="0">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36" name="Google Shape;336;p3"/>
            <p:cNvSpPr/>
            <p:nvPr/>
          </p:nvSpPr>
          <p:spPr>
            <a:xfrm>
              <a:off x="1410828" y="5004156"/>
              <a:ext cx="257796" cy="137299"/>
            </a:xfrm>
            <a:custGeom>
              <a:avLst/>
              <a:gdLst/>
              <a:ahLst/>
              <a:cxnLst/>
              <a:rect l="l" t="t" r="r" b="b"/>
              <a:pathLst>
                <a:path w="5186" h="2762" extrusionOk="0">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37" name="Google Shape;337;p3"/>
            <p:cNvSpPr/>
            <p:nvPr/>
          </p:nvSpPr>
          <p:spPr>
            <a:xfrm>
              <a:off x="3536378" y="4478621"/>
              <a:ext cx="41856" cy="35195"/>
            </a:xfrm>
            <a:custGeom>
              <a:avLst/>
              <a:gdLst/>
              <a:ahLst/>
              <a:cxnLst/>
              <a:rect l="l" t="t" r="r" b="b"/>
              <a:pathLst>
                <a:path w="842" h="708" extrusionOk="0">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38" name="Google Shape;338;p3"/>
            <p:cNvSpPr/>
            <p:nvPr/>
          </p:nvSpPr>
          <p:spPr>
            <a:xfrm>
              <a:off x="3492832"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39" name="Google Shape;339;p3"/>
            <p:cNvSpPr/>
            <p:nvPr/>
          </p:nvSpPr>
          <p:spPr>
            <a:xfrm>
              <a:off x="3559792"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40" name="Google Shape;340;p3"/>
            <p:cNvSpPr/>
            <p:nvPr/>
          </p:nvSpPr>
          <p:spPr>
            <a:xfrm>
              <a:off x="3499543" y="4756451"/>
              <a:ext cx="38525" cy="33505"/>
            </a:xfrm>
            <a:custGeom>
              <a:avLst/>
              <a:gdLst/>
              <a:ahLst/>
              <a:cxnLst/>
              <a:rect l="l" t="t" r="r" b="b"/>
              <a:pathLst>
                <a:path w="775" h="674" extrusionOk="0">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41" name="Google Shape;341;p3"/>
            <p:cNvSpPr/>
            <p:nvPr/>
          </p:nvSpPr>
          <p:spPr>
            <a:xfrm>
              <a:off x="3452667"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42" name="Google Shape;342;p3"/>
            <p:cNvSpPr/>
            <p:nvPr/>
          </p:nvSpPr>
          <p:spPr>
            <a:xfrm>
              <a:off x="3566502" y="4614181"/>
              <a:ext cx="28484" cy="40215"/>
            </a:xfrm>
            <a:custGeom>
              <a:avLst/>
              <a:gdLst/>
              <a:ahLst/>
              <a:cxnLst/>
              <a:rect l="l" t="t" r="r" b="b"/>
              <a:pathLst>
                <a:path w="573" h="809" extrusionOk="0">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43" name="Google Shape;343;p3"/>
            <p:cNvSpPr/>
            <p:nvPr/>
          </p:nvSpPr>
          <p:spPr>
            <a:xfrm>
              <a:off x="3345591"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44" name="Google Shape;344;p3"/>
            <p:cNvSpPr/>
            <p:nvPr/>
          </p:nvSpPr>
          <p:spPr>
            <a:xfrm>
              <a:off x="3350612"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45" name="Google Shape;345;p3"/>
            <p:cNvSpPr/>
            <p:nvPr/>
          </p:nvSpPr>
          <p:spPr>
            <a:xfrm>
              <a:off x="3375715" y="4568994"/>
              <a:ext cx="128898" cy="123927"/>
            </a:xfrm>
            <a:custGeom>
              <a:avLst/>
              <a:gdLst/>
              <a:ahLst/>
              <a:cxnLst/>
              <a:rect l="l" t="t" r="r" b="b"/>
              <a:pathLst>
                <a:path w="2593" h="2493" extrusionOk="0">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46" name="Google Shape;346;p3"/>
            <p:cNvSpPr/>
            <p:nvPr/>
          </p:nvSpPr>
          <p:spPr>
            <a:xfrm>
              <a:off x="3429253" y="4620892"/>
              <a:ext cx="40215" cy="38525"/>
            </a:xfrm>
            <a:custGeom>
              <a:avLst/>
              <a:gdLst/>
              <a:ahLst/>
              <a:cxnLst/>
              <a:rect l="l" t="t" r="r" b="b"/>
              <a:pathLst>
                <a:path w="809" h="775" extrusionOk="0">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47" name="Google Shape;347;p3"/>
            <p:cNvSpPr/>
            <p:nvPr/>
          </p:nvSpPr>
          <p:spPr>
            <a:xfrm>
              <a:off x="3278632" y="4614181"/>
              <a:ext cx="50257" cy="48616"/>
            </a:xfrm>
            <a:custGeom>
              <a:avLst/>
              <a:gdLst/>
              <a:ahLst/>
              <a:cxnLst/>
              <a:rect l="l" t="t" r="r" b="b"/>
              <a:pathLst>
                <a:path w="1011" h="978" extrusionOk="0">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48" name="Google Shape;348;p3"/>
            <p:cNvSpPr/>
            <p:nvPr/>
          </p:nvSpPr>
          <p:spPr>
            <a:xfrm>
              <a:off x="3415881"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49" name="Google Shape;349;p3"/>
            <p:cNvSpPr/>
            <p:nvPr/>
          </p:nvSpPr>
          <p:spPr>
            <a:xfrm>
              <a:off x="3467729" y="4358124"/>
              <a:ext cx="23513" cy="36885"/>
            </a:xfrm>
            <a:custGeom>
              <a:avLst/>
              <a:gdLst/>
              <a:ahLst/>
              <a:cxnLst/>
              <a:rect l="l" t="t" r="r" b="b"/>
              <a:pathLst>
                <a:path w="473" h="742" extrusionOk="0">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50" name="Google Shape;350;p3"/>
            <p:cNvSpPr/>
            <p:nvPr/>
          </p:nvSpPr>
          <p:spPr>
            <a:xfrm>
              <a:off x="3402459" y="4476981"/>
              <a:ext cx="31864" cy="36835"/>
            </a:xfrm>
            <a:custGeom>
              <a:avLst/>
              <a:gdLst/>
              <a:ahLst/>
              <a:cxnLst/>
              <a:rect l="l" t="t" r="r" b="b"/>
              <a:pathLst>
                <a:path w="641" h="741" extrusionOk="0">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51" name="Google Shape;351;p3"/>
            <p:cNvSpPr/>
            <p:nvPr/>
          </p:nvSpPr>
          <p:spPr>
            <a:xfrm>
              <a:off x="3325508" y="4358124"/>
              <a:ext cx="28484" cy="36885"/>
            </a:xfrm>
            <a:custGeom>
              <a:avLst/>
              <a:gdLst/>
              <a:ahLst/>
              <a:cxnLst/>
              <a:rect l="l" t="t" r="r" b="b"/>
              <a:pathLst>
                <a:path w="573" h="742" extrusionOk="0">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52" name="Google Shape;352;p3"/>
            <p:cNvSpPr/>
            <p:nvPr/>
          </p:nvSpPr>
          <p:spPr>
            <a:xfrm>
              <a:off x="3307066" y="4195772"/>
              <a:ext cx="135609" cy="83761"/>
            </a:xfrm>
            <a:custGeom>
              <a:avLst/>
              <a:gdLst/>
              <a:ahLst/>
              <a:cxnLst/>
              <a:rect l="l" t="t" r="r" b="b"/>
              <a:pathLst>
                <a:path w="2728" h="1685" extrusionOk="0">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53" name="Google Shape;353;p3"/>
            <p:cNvSpPr/>
            <p:nvPr/>
          </p:nvSpPr>
          <p:spPr>
            <a:xfrm>
              <a:off x="3521316"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54" name="Google Shape;354;p3"/>
            <p:cNvSpPr/>
            <p:nvPr/>
          </p:nvSpPr>
          <p:spPr>
            <a:xfrm>
              <a:off x="3451026" y="4190751"/>
              <a:ext cx="137249" cy="93803"/>
            </a:xfrm>
            <a:custGeom>
              <a:avLst/>
              <a:gdLst/>
              <a:ahLst/>
              <a:cxnLst/>
              <a:rect l="l" t="t" r="r" b="b"/>
              <a:pathLst>
                <a:path w="2761" h="1887" extrusionOk="0">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55" name="Google Shape;355;p3"/>
            <p:cNvSpPr/>
            <p:nvPr/>
          </p:nvSpPr>
          <p:spPr>
            <a:xfrm>
              <a:off x="3616710" y="4358124"/>
              <a:ext cx="23463" cy="40215"/>
            </a:xfrm>
            <a:custGeom>
              <a:avLst/>
              <a:gdLst/>
              <a:ahLst/>
              <a:cxnLst/>
              <a:rect l="l" t="t" r="r" b="b"/>
              <a:pathLst>
                <a:path w="472" h="809" extrusionOk="0">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56" name="Google Shape;356;p3"/>
            <p:cNvSpPr/>
            <p:nvPr/>
          </p:nvSpPr>
          <p:spPr>
            <a:xfrm>
              <a:off x="3686999" y="4476981"/>
              <a:ext cx="11781" cy="35195"/>
            </a:xfrm>
            <a:custGeom>
              <a:avLst/>
              <a:gdLst/>
              <a:ahLst/>
              <a:cxnLst/>
              <a:rect l="l" t="t" r="r" b="b"/>
              <a:pathLst>
                <a:path w="237" h="708" extrusionOk="0">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57" name="Google Shape;357;p3"/>
            <p:cNvSpPr/>
            <p:nvPr/>
          </p:nvSpPr>
          <p:spPr>
            <a:xfrm>
              <a:off x="3757289" y="4356434"/>
              <a:ext cx="31864" cy="35195"/>
            </a:xfrm>
            <a:custGeom>
              <a:avLst/>
              <a:gdLst/>
              <a:ahLst/>
              <a:cxnLst/>
              <a:rect l="l" t="t" r="r" b="b"/>
              <a:pathLst>
                <a:path w="641" h="708" extrusionOk="0">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58" name="Google Shape;358;p3"/>
            <p:cNvSpPr/>
            <p:nvPr/>
          </p:nvSpPr>
          <p:spPr>
            <a:xfrm>
              <a:off x="3569833"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59" name="Google Shape;359;p3"/>
            <p:cNvSpPr/>
            <p:nvPr/>
          </p:nvSpPr>
          <p:spPr>
            <a:xfrm>
              <a:off x="3024216" y="4714595"/>
              <a:ext cx="15112" cy="120596"/>
            </a:xfrm>
            <a:custGeom>
              <a:avLst/>
              <a:gdLst/>
              <a:ahLst/>
              <a:cxnLst/>
              <a:rect l="l" t="t" r="r" b="b"/>
              <a:pathLst>
                <a:path w="304" h="2426" extrusionOk="0">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60" name="Google Shape;360;p3"/>
            <p:cNvSpPr/>
            <p:nvPr/>
          </p:nvSpPr>
          <p:spPr>
            <a:xfrm>
              <a:off x="3636792"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61" name="Google Shape;361;p3"/>
            <p:cNvSpPr/>
            <p:nvPr/>
          </p:nvSpPr>
          <p:spPr>
            <a:xfrm>
              <a:off x="3350612" y="4749740"/>
              <a:ext cx="38525" cy="45236"/>
            </a:xfrm>
            <a:custGeom>
              <a:avLst/>
              <a:gdLst/>
              <a:ahLst/>
              <a:cxnLst/>
              <a:rect l="l" t="t" r="r" b="b"/>
              <a:pathLst>
                <a:path w="775" h="910" extrusionOk="0">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62" name="Google Shape;362;p3"/>
            <p:cNvSpPr/>
            <p:nvPr/>
          </p:nvSpPr>
          <p:spPr>
            <a:xfrm>
              <a:off x="3702062" y="4287835"/>
              <a:ext cx="128898" cy="123877"/>
            </a:xfrm>
            <a:custGeom>
              <a:avLst/>
              <a:gdLst/>
              <a:ahLst/>
              <a:cxnLst/>
              <a:rect l="l" t="t" r="r" b="b"/>
              <a:pathLst>
                <a:path w="2593" h="2492" extrusionOk="0">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63" name="Google Shape;363;p3"/>
            <p:cNvSpPr/>
            <p:nvPr/>
          </p:nvSpPr>
          <p:spPr>
            <a:xfrm>
              <a:off x="3310446" y="4707934"/>
              <a:ext cx="125567" cy="135609"/>
            </a:xfrm>
            <a:custGeom>
              <a:avLst/>
              <a:gdLst/>
              <a:ahLst/>
              <a:cxnLst/>
              <a:rect l="l" t="t" r="r" b="b"/>
              <a:pathLst>
                <a:path w="2526" h="2728" extrusionOk="0">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64" name="Google Shape;364;p3"/>
            <p:cNvSpPr/>
            <p:nvPr/>
          </p:nvSpPr>
          <p:spPr>
            <a:xfrm>
              <a:off x="3166486" y="4709574"/>
              <a:ext cx="128948" cy="123927"/>
            </a:xfrm>
            <a:custGeom>
              <a:avLst/>
              <a:gdLst/>
              <a:ahLst/>
              <a:cxnLst/>
              <a:rect l="l" t="t" r="r" b="b"/>
              <a:pathLst>
                <a:path w="2594"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65" name="Google Shape;365;p3"/>
            <p:cNvSpPr/>
            <p:nvPr/>
          </p:nvSpPr>
          <p:spPr>
            <a:xfrm>
              <a:off x="3216693" y="4751430"/>
              <a:ext cx="36885" cy="33505"/>
            </a:xfrm>
            <a:custGeom>
              <a:avLst/>
              <a:gdLst/>
              <a:ahLst/>
              <a:cxnLst/>
              <a:rect l="l" t="t" r="r" b="b"/>
              <a:pathLst>
                <a:path w="742" h="674" extrusionOk="0">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66" name="Google Shape;366;p3"/>
            <p:cNvSpPr/>
            <p:nvPr/>
          </p:nvSpPr>
          <p:spPr>
            <a:xfrm>
              <a:off x="3745558" y="4851844"/>
              <a:ext cx="138989" cy="16802"/>
            </a:xfrm>
            <a:custGeom>
              <a:avLst/>
              <a:gdLst/>
              <a:ahLst/>
              <a:cxnLst/>
              <a:rect l="l" t="t" r="r" b="b"/>
              <a:pathLst>
                <a:path w="2796" h="338" extrusionOk="0">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67" name="Google Shape;367;p3"/>
            <p:cNvSpPr/>
            <p:nvPr/>
          </p:nvSpPr>
          <p:spPr>
            <a:xfrm>
              <a:off x="4061912"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68" name="Google Shape;368;p3"/>
            <p:cNvSpPr/>
            <p:nvPr/>
          </p:nvSpPr>
          <p:spPr>
            <a:xfrm>
              <a:off x="3235136" y="4570684"/>
              <a:ext cx="115526" cy="123877"/>
            </a:xfrm>
            <a:custGeom>
              <a:avLst/>
              <a:gdLst/>
              <a:ahLst/>
              <a:cxnLst/>
              <a:rect l="l" t="t" r="r" b="b"/>
              <a:pathLst>
                <a:path w="2324" h="2492" extrusionOk="0">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69" name="Google Shape;369;p3"/>
            <p:cNvSpPr/>
            <p:nvPr/>
          </p:nvSpPr>
          <p:spPr>
            <a:xfrm>
              <a:off x="3988242"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70" name="Google Shape;370;p3"/>
            <p:cNvSpPr/>
            <p:nvPr/>
          </p:nvSpPr>
          <p:spPr>
            <a:xfrm>
              <a:off x="3845972" y="4286144"/>
              <a:ext cx="125567" cy="135659"/>
            </a:xfrm>
            <a:custGeom>
              <a:avLst/>
              <a:gdLst/>
              <a:ahLst/>
              <a:cxnLst/>
              <a:rect l="l" t="t" r="r" b="b"/>
              <a:pathLst>
                <a:path w="2526" h="2729" extrusionOk="0">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71" name="Google Shape;371;p3"/>
            <p:cNvSpPr/>
            <p:nvPr/>
          </p:nvSpPr>
          <p:spPr>
            <a:xfrm>
              <a:off x="3064382" y="4433435"/>
              <a:ext cx="15112" cy="120547"/>
            </a:xfrm>
            <a:custGeom>
              <a:avLst/>
              <a:gdLst/>
              <a:ahLst/>
              <a:cxnLst/>
              <a:rect l="l" t="t" r="r" b="b"/>
              <a:pathLst>
                <a:path w="304" h="2425" extrusionOk="0">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72" name="Google Shape;372;p3"/>
            <p:cNvSpPr/>
            <p:nvPr/>
          </p:nvSpPr>
          <p:spPr>
            <a:xfrm>
              <a:off x="3206652"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73" name="Google Shape;373;p3"/>
            <p:cNvSpPr/>
            <p:nvPr/>
          </p:nvSpPr>
          <p:spPr>
            <a:xfrm>
              <a:off x="3089485"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74" name="Google Shape;374;p3"/>
            <p:cNvSpPr/>
            <p:nvPr/>
          </p:nvSpPr>
          <p:spPr>
            <a:xfrm>
              <a:off x="3251838" y="4476981"/>
              <a:ext cx="43596" cy="35195"/>
            </a:xfrm>
            <a:custGeom>
              <a:avLst/>
              <a:gdLst/>
              <a:ahLst/>
              <a:cxnLst/>
              <a:rect l="l" t="t" r="r" b="b"/>
              <a:pathLst>
                <a:path w="877" h="708" extrusionOk="0">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75" name="Google Shape;375;p3"/>
            <p:cNvSpPr/>
            <p:nvPr/>
          </p:nvSpPr>
          <p:spPr>
            <a:xfrm>
              <a:off x="3034257" y="4711264"/>
              <a:ext cx="113886" cy="123927"/>
            </a:xfrm>
            <a:custGeom>
              <a:avLst/>
              <a:gdLst/>
              <a:ahLst/>
              <a:cxnLst/>
              <a:rect l="l" t="t" r="r" b="b"/>
              <a:pathLst>
                <a:path w="2291" h="2493" extrusionOk="0">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76" name="Google Shape;376;p3"/>
            <p:cNvSpPr/>
            <p:nvPr/>
          </p:nvSpPr>
          <p:spPr>
            <a:xfrm>
              <a:off x="3139692" y="4614181"/>
              <a:ext cx="36885" cy="53637"/>
            </a:xfrm>
            <a:custGeom>
              <a:avLst/>
              <a:gdLst/>
              <a:ahLst/>
              <a:cxnLst/>
              <a:rect l="l" t="t" r="r" b="b"/>
              <a:pathLst>
                <a:path w="742" h="1079" extrusionOk="0">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77" name="Google Shape;377;p3"/>
            <p:cNvSpPr/>
            <p:nvPr/>
          </p:nvSpPr>
          <p:spPr>
            <a:xfrm>
              <a:off x="3271921"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78" name="Google Shape;378;p3"/>
            <p:cNvSpPr/>
            <p:nvPr/>
          </p:nvSpPr>
          <p:spPr>
            <a:xfrm>
              <a:off x="3072783" y="4754761"/>
              <a:ext cx="33505" cy="31864"/>
            </a:xfrm>
            <a:custGeom>
              <a:avLst/>
              <a:gdLst/>
              <a:ahLst/>
              <a:cxnLst/>
              <a:rect l="l" t="t" r="r" b="b"/>
              <a:pathLst>
                <a:path w="674" h="641" extrusionOk="0">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79" name="Google Shape;379;p3"/>
            <p:cNvSpPr/>
            <p:nvPr/>
          </p:nvSpPr>
          <p:spPr>
            <a:xfrm>
              <a:off x="3074423"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80" name="Google Shape;380;p3"/>
            <p:cNvSpPr/>
            <p:nvPr/>
          </p:nvSpPr>
          <p:spPr>
            <a:xfrm>
              <a:off x="3116279" y="4475291"/>
              <a:ext cx="28484" cy="43546"/>
            </a:xfrm>
            <a:custGeom>
              <a:avLst/>
              <a:gdLst/>
              <a:ahLst/>
              <a:cxnLst/>
              <a:rect l="l" t="t" r="r" b="b"/>
              <a:pathLst>
                <a:path w="573" h="876" extrusionOk="0">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81" name="Google Shape;381;p3"/>
            <p:cNvSpPr/>
            <p:nvPr/>
          </p:nvSpPr>
          <p:spPr>
            <a:xfrm>
              <a:off x="3633462" y="4751430"/>
              <a:ext cx="46877" cy="41906"/>
            </a:xfrm>
            <a:custGeom>
              <a:avLst/>
              <a:gdLst/>
              <a:ahLst/>
              <a:cxnLst/>
              <a:rect l="l" t="t" r="r" b="b"/>
              <a:pathLst>
                <a:path w="943" h="843" extrusionOk="0">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82" name="Google Shape;382;p3"/>
            <p:cNvSpPr/>
            <p:nvPr/>
          </p:nvSpPr>
          <p:spPr>
            <a:xfrm>
              <a:off x="2990761" y="4610850"/>
              <a:ext cx="38525" cy="53587"/>
            </a:xfrm>
            <a:custGeom>
              <a:avLst/>
              <a:gdLst/>
              <a:ahLst/>
              <a:cxnLst/>
              <a:rect l="l" t="t" r="r" b="b"/>
              <a:pathLst>
                <a:path w="775" h="1078" extrusionOk="0">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83" name="Google Shape;383;p3"/>
            <p:cNvSpPr/>
            <p:nvPr/>
          </p:nvSpPr>
          <p:spPr>
            <a:xfrm>
              <a:off x="2736345"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84" name="Google Shape;384;p3"/>
            <p:cNvSpPr/>
            <p:nvPr/>
          </p:nvSpPr>
          <p:spPr>
            <a:xfrm>
              <a:off x="3596627"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85" name="Google Shape;385;p3"/>
            <p:cNvSpPr/>
            <p:nvPr/>
          </p:nvSpPr>
          <p:spPr>
            <a:xfrm>
              <a:off x="2948905" y="4567354"/>
              <a:ext cx="125567" cy="135609"/>
            </a:xfrm>
            <a:custGeom>
              <a:avLst/>
              <a:gdLst/>
              <a:ahLst/>
              <a:cxnLst/>
              <a:rect l="l" t="t" r="r" b="b"/>
              <a:pathLst>
                <a:path w="2526" h="2728" extrusionOk="0">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86" name="Google Shape;386;p3"/>
            <p:cNvSpPr/>
            <p:nvPr/>
          </p:nvSpPr>
          <p:spPr>
            <a:xfrm>
              <a:off x="2784912" y="4751430"/>
              <a:ext cx="38525" cy="45236"/>
            </a:xfrm>
            <a:custGeom>
              <a:avLst/>
              <a:gdLst/>
              <a:ahLst/>
              <a:cxnLst/>
              <a:rect l="l" t="t" r="r" b="b"/>
              <a:pathLst>
                <a:path w="775" h="910" extrusionOk="0">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87" name="Google Shape;387;p3"/>
            <p:cNvSpPr/>
            <p:nvPr/>
          </p:nvSpPr>
          <p:spPr>
            <a:xfrm>
              <a:off x="2413380" y="4709574"/>
              <a:ext cx="162353" cy="133968"/>
            </a:xfrm>
            <a:custGeom>
              <a:avLst/>
              <a:gdLst/>
              <a:ahLst/>
              <a:cxnLst/>
              <a:rect l="l" t="t" r="r" b="b"/>
              <a:pathLst>
                <a:path w="3266" h="2695" extrusionOk="0">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88" name="Google Shape;388;p3"/>
            <p:cNvSpPr/>
            <p:nvPr/>
          </p:nvSpPr>
          <p:spPr>
            <a:xfrm>
              <a:off x="2415020" y="4568994"/>
              <a:ext cx="232693" cy="130588"/>
            </a:xfrm>
            <a:custGeom>
              <a:avLst/>
              <a:gdLst/>
              <a:ahLst/>
              <a:cxnLst/>
              <a:rect l="l" t="t" r="r" b="b"/>
              <a:pathLst>
                <a:path w="4681" h="2627" extrusionOk="0">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89" name="Google Shape;389;p3"/>
            <p:cNvSpPr/>
            <p:nvPr/>
          </p:nvSpPr>
          <p:spPr>
            <a:xfrm>
              <a:off x="2555600" y="4289525"/>
              <a:ext cx="127258" cy="122187"/>
            </a:xfrm>
            <a:custGeom>
              <a:avLst/>
              <a:gdLst/>
              <a:ahLst/>
              <a:cxnLst/>
              <a:rect l="l" t="t" r="r" b="b"/>
              <a:pathLst>
                <a:path w="2560" h="2458" extrusionOk="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90" name="Google Shape;390;p3"/>
            <p:cNvSpPr/>
            <p:nvPr/>
          </p:nvSpPr>
          <p:spPr>
            <a:xfrm>
              <a:off x="2594125" y="4707934"/>
              <a:ext cx="125567" cy="135609"/>
            </a:xfrm>
            <a:custGeom>
              <a:avLst/>
              <a:gdLst/>
              <a:ahLst/>
              <a:cxnLst/>
              <a:rect l="l" t="t" r="r" b="b"/>
              <a:pathLst>
                <a:path w="2526" h="2728" extrusionOk="0">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91" name="Google Shape;391;p3"/>
            <p:cNvSpPr/>
            <p:nvPr/>
          </p:nvSpPr>
          <p:spPr>
            <a:xfrm>
              <a:off x="2696180" y="4851844"/>
              <a:ext cx="127258" cy="142320"/>
            </a:xfrm>
            <a:custGeom>
              <a:avLst/>
              <a:gdLst/>
              <a:ahLst/>
              <a:cxnLst/>
              <a:rect l="l" t="t" r="r" b="b"/>
              <a:pathLst>
                <a:path w="2560" h="2863" extrusionOk="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92" name="Google Shape;392;p3"/>
            <p:cNvSpPr/>
            <p:nvPr/>
          </p:nvSpPr>
          <p:spPr>
            <a:xfrm>
              <a:off x="3740537" y="4714595"/>
              <a:ext cx="15112" cy="120596"/>
            </a:xfrm>
            <a:custGeom>
              <a:avLst/>
              <a:gdLst/>
              <a:ahLst/>
              <a:cxnLst/>
              <a:rect l="l" t="t" r="r" b="b"/>
              <a:pathLst>
                <a:path w="304" h="2426" extrusionOk="0">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93" name="Google Shape;393;p3"/>
            <p:cNvSpPr/>
            <p:nvPr/>
          </p:nvSpPr>
          <p:spPr>
            <a:xfrm>
              <a:off x="3902890" y="4863576"/>
              <a:ext cx="15112" cy="135609"/>
            </a:xfrm>
            <a:custGeom>
              <a:avLst/>
              <a:gdLst/>
              <a:ahLst/>
              <a:cxnLst/>
              <a:rect l="l" t="t" r="r" b="b"/>
              <a:pathLst>
                <a:path w="304" h="2728" extrusionOk="0">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94" name="Google Shape;394;p3"/>
            <p:cNvSpPr/>
            <p:nvPr/>
          </p:nvSpPr>
          <p:spPr>
            <a:xfrm>
              <a:off x="4113760" y="4942217"/>
              <a:ext cx="23513" cy="35195"/>
            </a:xfrm>
            <a:custGeom>
              <a:avLst/>
              <a:gdLst/>
              <a:ahLst/>
              <a:cxnLst/>
              <a:rect l="l" t="t" r="r" b="b"/>
              <a:pathLst>
                <a:path w="473" h="708" extrusionOk="0">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95" name="Google Shape;395;p3"/>
            <p:cNvSpPr/>
            <p:nvPr/>
          </p:nvSpPr>
          <p:spPr>
            <a:xfrm>
              <a:off x="4065243" y="4915473"/>
              <a:ext cx="128898" cy="87042"/>
            </a:xfrm>
            <a:custGeom>
              <a:avLst/>
              <a:gdLst/>
              <a:ahLst/>
              <a:cxnLst/>
              <a:rect l="l" t="t" r="r" b="b"/>
              <a:pathLst>
                <a:path w="2593" h="1751" extrusionOk="0">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96" name="Google Shape;396;p3"/>
            <p:cNvSpPr/>
            <p:nvPr/>
          </p:nvSpPr>
          <p:spPr>
            <a:xfrm>
              <a:off x="4189070" y="4190751"/>
              <a:ext cx="137299" cy="93803"/>
            </a:xfrm>
            <a:custGeom>
              <a:avLst/>
              <a:gdLst/>
              <a:ahLst/>
              <a:cxnLst/>
              <a:rect l="l" t="t" r="r" b="b"/>
              <a:pathLst>
                <a:path w="2762" h="1887" extrusionOk="0">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97" name="Google Shape;397;p3"/>
            <p:cNvSpPr/>
            <p:nvPr/>
          </p:nvSpPr>
          <p:spPr>
            <a:xfrm>
              <a:off x="3712103" y="4615871"/>
              <a:ext cx="41906" cy="45236"/>
            </a:xfrm>
            <a:custGeom>
              <a:avLst/>
              <a:gdLst/>
              <a:ahLst/>
              <a:cxnLst/>
              <a:rect l="l" t="t" r="r" b="b"/>
              <a:pathLst>
                <a:path w="843" h="910" extrusionOk="0">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98" name="Google Shape;398;p3"/>
            <p:cNvSpPr/>
            <p:nvPr/>
          </p:nvSpPr>
          <p:spPr>
            <a:xfrm>
              <a:off x="4307927" y="3266940"/>
              <a:ext cx="590853" cy="1874514"/>
            </a:xfrm>
            <a:custGeom>
              <a:avLst/>
              <a:gdLst/>
              <a:ahLst/>
              <a:cxnLst/>
              <a:rect l="l" t="t" r="r" b="b"/>
              <a:pathLst>
                <a:path w="11886" h="37709" extrusionOk="0">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99" name="Google Shape;399;p3"/>
            <p:cNvSpPr/>
            <p:nvPr/>
          </p:nvSpPr>
          <p:spPr>
            <a:xfrm>
              <a:off x="2634291"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00" name="Google Shape;400;p3"/>
            <p:cNvSpPr/>
            <p:nvPr/>
          </p:nvSpPr>
          <p:spPr>
            <a:xfrm>
              <a:off x="3665227" y="4567354"/>
              <a:ext cx="125567" cy="135609"/>
            </a:xfrm>
            <a:custGeom>
              <a:avLst/>
              <a:gdLst/>
              <a:ahLst/>
              <a:cxnLst/>
              <a:rect l="l" t="t" r="r" b="b"/>
              <a:pathLst>
                <a:path w="2526" h="2728" extrusionOk="0">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01" name="Google Shape;401;p3"/>
            <p:cNvSpPr/>
            <p:nvPr/>
          </p:nvSpPr>
          <p:spPr>
            <a:xfrm>
              <a:off x="3882807" y="4709574"/>
              <a:ext cx="128898" cy="123927"/>
            </a:xfrm>
            <a:custGeom>
              <a:avLst/>
              <a:gdLst/>
              <a:ahLst/>
              <a:cxnLst/>
              <a:rect l="l" t="t" r="r" b="b"/>
              <a:pathLst>
                <a:path w="2593"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02" name="Google Shape;402;p3"/>
            <p:cNvSpPr/>
            <p:nvPr/>
          </p:nvSpPr>
          <p:spPr>
            <a:xfrm>
              <a:off x="3926303" y="4734678"/>
              <a:ext cx="33554" cy="33554"/>
            </a:xfrm>
            <a:custGeom>
              <a:avLst/>
              <a:gdLst/>
              <a:ahLst/>
              <a:cxnLst/>
              <a:rect l="l" t="t" r="r" b="b"/>
              <a:pathLst>
                <a:path w="675" h="675" extrusionOk="0">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03" name="Google Shape;403;p3"/>
            <p:cNvSpPr/>
            <p:nvPr/>
          </p:nvSpPr>
          <p:spPr>
            <a:xfrm>
              <a:off x="2856892" y="4195772"/>
              <a:ext cx="135609" cy="83761"/>
            </a:xfrm>
            <a:custGeom>
              <a:avLst/>
              <a:gdLst/>
              <a:ahLst/>
              <a:cxnLst/>
              <a:rect l="l" t="t" r="r" b="b"/>
              <a:pathLst>
                <a:path w="2728" h="1685" extrusionOk="0">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04" name="Google Shape;404;p3"/>
            <p:cNvSpPr/>
            <p:nvPr/>
          </p:nvSpPr>
          <p:spPr>
            <a:xfrm>
              <a:off x="2821747" y="4478621"/>
              <a:ext cx="48567" cy="35195"/>
            </a:xfrm>
            <a:custGeom>
              <a:avLst/>
              <a:gdLst/>
              <a:ahLst/>
              <a:cxnLst/>
              <a:rect l="l" t="t" r="r" b="b"/>
              <a:pathLst>
                <a:path w="977" h="708" extrusionOk="0">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05" name="Google Shape;405;p3"/>
            <p:cNvSpPr/>
            <p:nvPr/>
          </p:nvSpPr>
          <p:spPr>
            <a:xfrm>
              <a:off x="2776561" y="4430105"/>
              <a:ext cx="127208" cy="122237"/>
            </a:xfrm>
            <a:custGeom>
              <a:avLst/>
              <a:gdLst/>
              <a:ahLst/>
              <a:cxnLst/>
              <a:rect l="l" t="t" r="r" b="b"/>
              <a:pathLst>
                <a:path w="2559" h="2459" extrusionOk="0">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06" name="Google Shape;406;p3"/>
            <p:cNvSpPr/>
            <p:nvPr/>
          </p:nvSpPr>
          <p:spPr>
            <a:xfrm>
              <a:off x="2716263" y="4609160"/>
              <a:ext cx="30174" cy="46926"/>
            </a:xfrm>
            <a:custGeom>
              <a:avLst/>
              <a:gdLst/>
              <a:ahLst/>
              <a:cxnLst/>
              <a:rect l="l" t="t" r="r" b="b"/>
              <a:pathLst>
                <a:path w="607" h="944" extrusionOk="0">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07" name="Google Shape;407;p3"/>
            <p:cNvSpPr/>
            <p:nvPr/>
          </p:nvSpPr>
          <p:spPr>
            <a:xfrm>
              <a:off x="2804995"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08" name="Google Shape;408;p3"/>
            <p:cNvSpPr/>
            <p:nvPr/>
          </p:nvSpPr>
          <p:spPr>
            <a:xfrm>
              <a:off x="2853512" y="4617561"/>
              <a:ext cx="31864" cy="43546"/>
            </a:xfrm>
            <a:custGeom>
              <a:avLst/>
              <a:gdLst/>
              <a:ahLst/>
              <a:cxnLst/>
              <a:rect l="l" t="t" r="r" b="b"/>
              <a:pathLst>
                <a:path w="641" h="876" extrusionOk="0">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09" name="Google Shape;409;p3"/>
            <p:cNvSpPr/>
            <p:nvPr/>
          </p:nvSpPr>
          <p:spPr>
            <a:xfrm>
              <a:off x="2659394" y="4568994"/>
              <a:ext cx="128898" cy="123927"/>
            </a:xfrm>
            <a:custGeom>
              <a:avLst/>
              <a:gdLst/>
              <a:ahLst/>
              <a:cxnLst/>
              <a:rect l="l" t="t" r="r" b="b"/>
              <a:pathLst>
                <a:path w="2593" h="2493" extrusionOk="0">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10" name="Google Shape;410;p3"/>
            <p:cNvSpPr/>
            <p:nvPr/>
          </p:nvSpPr>
          <p:spPr>
            <a:xfrm>
              <a:off x="2927182" y="4754761"/>
              <a:ext cx="40215" cy="38575"/>
            </a:xfrm>
            <a:custGeom>
              <a:avLst/>
              <a:gdLst/>
              <a:ahLst/>
              <a:cxnLst/>
              <a:rect l="l" t="t" r="r" b="b"/>
              <a:pathLst>
                <a:path w="809" h="776" extrusionOk="0">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11" name="Google Shape;411;p3"/>
            <p:cNvSpPr/>
            <p:nvPr/>
          </p:nvSpPr>
          <p:spPr>
            <a:xfrm>
              <a:off x="2985741" y="4287835"/>
              <a:ext cx="128898" cy="123877"/>
            </a:xfrm>
            <a:custGeom>
              <a:avLst/>
              <a:gdLst/>
              <a:ahLst/>
              <a:cxnLst/>
              <a:rect l="l" t="t" r="r" b="b"/>
              <a:pathLst>
                <a:path w="2593" h="2492"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12" name="Google Shape;412;p3"/>
            <p:cNvSpPr/>
            <p:nvPr/>
          </p:nvSpPr>
          <p:spPr>
            <a:xfrm>
              <a:off x="3129651" y="4286144"/>
              <a:ext cx="125617" cy="135659"/>
            </a:xfrm>
            <a:custGeom>
              <a:avLst/>
              <a:gdLst/>
              <a:ahLst/>
              <a:cxnLst/>
              <a:rect l="l" t="t" r="r" b="b"/>
              <a:pathLst>
                <a:path w="2527" h="2729" extrusionOk="0">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13" name="Google Shape;413;p3"/>
            <p:cNvSpPr/>
            <p:nvPr/>
          </p:nvSpPr>
          <p:spPr>
            <a:xfrm>
              <a:off x="2880306"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14" name="Google Shape;414;p3"/>
            <p:cNvSpPr/>
            <p:nvPr/>
          </p:nvSpPr>
          <p:spPr>
            <a:xfrm>
              <a:off x="2751408" y="4346393"/>
              <a:ext cx="38575" cy="45236"/>
            </a:xfrm>
            <a:custGeom>
              <a:avLst/>
              <a:gdLst/>
              <a:ahLst/>
              <a:cxnLst/>
              <a:rect l="l" t="t" r="r" b="b"/>
              <a:pathLst>
                <a:path w="776" h="910" extrusionOk="0">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15" name="Google Shape;415;p3"/>
            <p:cNvSpPr/>
            <p:nvPr/>
          </p:nvSpPr>
          <p:spPr>
            <a:xfrm>
              <a:off x="2853512"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16" name="Google Shape;416;p3"/>
            <p:cNvSpPr/>
            <p:nvPr/>
          </p:nvSpPr>
          <p:spPr>
            <a:xfrm>
              <a:off x="2893678" y="4346393"/>
              <a:ext cx="36885" cy="53637"/>
            </a:xfrm>
            <a:custGeom>
              <a:avLst/>
              <a:gdLst/>
              <a:ahLst/>
              <a:cxnLst/>
              <a:rect l="l" t="t" r="r" b="b"/>
              <a:pathLst>
                <a:path w="742" h="1079" extrusionOk="0">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17" name="Google Shape;417;p3"/>
            <p:cNvSpPr/>
            <p:nvPr/>
          </p:nvSpPr>
          <p:spPr>
            <a:xfrm>
              <a:off x="2843471"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18" name="Google Shape;418;p3"/>
            <p:cNvSpPr/>
            <p:nvPr/>
          </p:nvSpPr>
          <p:spPr>
            <a:xfrm>
              <a:off x="2709601" y="4190751"/>
              <a:ext cx="137299" cy="93803"/>
            </a:xfrm>
            <a:custGeom>
              <a:avLst/>
              <a:gdLst/>
              <a:ahLst/>
              <a:cxnLst/>
              <a:rect l="l" t="t" r="r" b="b"/>
              <a:pathLst>
                <a:path w="2762" h="1887" extrusionOk="0">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19" name="Google Shape;419;p3"/>
            <p:cNvSpPr/>
            <p:nvPr/>
          </p:nvSpPr>
          <p:spPr>
            <a:xfrm>
              <a:off x="2677787" y="4468580"/>
              <a:ext cx="40215" cy="51947"/>
            </a:xfrm>
            <a:custGeom>
              <a:avLst/>
              <a:gdLst/>
              <a:ahLst/>
              <a:cxnLst/>
              <a:rect l="l" t="t" r="r" b="b"/>
              <a:pathLst>
                <a:path w="809" h="1045" extrusionOk="0">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20" name="Google Shape;420;p3"/>
            <p:cNvSpPr/>
            <p:nvPr/>
          </p:nvSpPr>
          <p:spPr>
            <a:xfrm>
              <a:off x="2979030" y="4476981"/>
              <a:ext cx="28534" cy="8401"/>
            </a:xfrm>
            <a:custGeom>
              <a:avLst/>
              <a:gdLst/>
              <a:ahLst/>
              <a:cxnLst/>
              <a:rect l="l" t="t" r="r" b="b"/>
              <a:pathLst>
                <a:path w="574" h="169" extrusionOk="0">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21" name="Google Shape;421;p3"/>
            <p:cNvSpPr/>
            <p:nvPr/>
          </p:nvSpPr>
          <p:spPr>
            <a:xfrm>
              <a:off x="2920471"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22" name="Google Shape;422;p3"/>
            <p:cNvSpPr/>
            <p:nvPr/>
          </p:nvSpPr>
          <p:spPr>
            <a:xfrm>
              <a:off x="2970678" y="4478621"/>
              <a:ext cx="33505" cy="40215"/>
            </a:xfrm>
            <a:custGeom>
              <a:avLst/>
              <a:gdLst/>
              <a:ahLst/>
              <a:cxnLst/>
              <a:rect l="l" t="t" r="r" b="b"/>
              <a:pathLst>
                <a:path w="674" h="809" extrusionOk="0">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23" name="Google Shape;423;p3"/>
            <p:cNvSpPr/>
            <p:nvPr/>
          </p:nvSpPr>
          <p:spPr>
            <a:xfrm>
              <a:off x="3029237" y="4349773"/>
              <a:ext cx="40215" cy="45236"/>
            </a:xfrm>
            <a:custGeom>
              <a:avLst/>
              <a:gdLst/>
              <a:ahLst/>
              <a:cxnLst/>
              <a:rect l="l" t="t" r="r" b="b"/>
              <a:pathLst>
                <a:path w="809" h="910" extrusionOk="0">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24" name="Google Shape;424;p3"/>
            <p:cNvSpPr/>
            <p:nvPr/>
          </p:nvSpPr>
          <p:spPr>
            <a:xfrm>
              <a:off x="3176528" y="4354794"/>
              <a:ext cx="36885" cy="48567"/>
            </a:xfrm>
            <a:custGeom>
              <a:avLst/>
              <a:gdLst/>
              <a:ahLst/>
              <a:cxnLst/>
              <a:rect l="l" t="t" r="r" b="b"/>
              <a:pathLst>
                <a:path w="742" h="977" extrusionOk="0">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25" name="Google Shape;425;p3"/>
            <p:cNvSpPr/>
            <p:nvPr/>
          </p:nvSpPr>
          <p:spPr>
            <a:xfrm>
              <a:off x="3896179" y="4359815"/>
              <a:ext cx="31864" cy="36835"/>
            </a:xfrm>
            <a:custGeom>
              <a:avLst/>
              <a:gdLst/>
              <a:ahLst/>
              <a:cxnLst/>
              <a:rect l="l" t="t" r="r" b="b"/>
              <a:pathLst>
                <a:path w="641" h="741" extrusionOk="0">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26" name="Google Shape;426;p3"/>
            <p:cNvSpPr/>
            <p:nvPr/>
          </p:nvSpPr>
          <p:spPr>
            <a:xfrm>
              <a:off x="1973198" y="3258539"/>
              <a:ext cx="2344821" cy="1882915"/>
            </a:xfrm>
            <a:custGeom>
              <a:avLst/>
              <a:gdLst/>
              <a:ahLst/>
              <a:cxnLst/>
              <a:rect l="l" t="t" r="r" b="b"/>
              <a:pathLst>
                <a:path w="47170" h="37878" extrusionOk="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27" name="Google Shape;427;p3"/>
            <p:cNvSpPr/>
            <p:nvPr/>
          </p:nvSpPr>
          <p:spPr>
            <a:xfrm>
              <a:off x="2021714" y="4870287"/>
              <a:ext cx="13471" cy="18442"/>
            </a:xfrm>
            <a:custGeom>
              <a:avLst/>
              <a:gdLst/>
              <a:ahLst/>
              <a:cxnLst/>
              <a:rect l="l" t="t" r="r" b="b"/>
              <a:pathLst>
                <a:path w="271" h="371" extrusionOk="0">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28" name="Google Shape;428;p3"/>
            <p:cNvSpPr/>
            <p:nvPr/>
          </p:nvSpPr>
          <p:spPr>
            <a:xfrm>
              <a:off x="1112916" y="4369856"/>
              <a:ext cx="286280" cy="771599"/>
            </a:xfrm>
            <a:custGeom>
              <a:avLst/>
              <a:gdLst/>
              <a:ahLst/>
              <a:cxnLst/>
              <a:rect l="l" t="t" r="r" b="b"/>
              <a:pathLst>
                <a:path w="5759" h="15522" extrusionOk="0">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29" name="Google Shape;429;p3"/>
            <p:cNvSpPr/>
            <p:nvPr/>
          </p:nvSpPr>
          <p:spPr>
            <a:xfrm>
              <a:off x="1151442" y="4383228"/>
              <a:ext cx="35195" cy="115526"/>
            </a:xfrm>
            <a:custGeom>
              <a:avLst/>
              <a:gdLst/>
              <a:ahLst/>
              <a:cxnLst/>
              <a:rect l="l" t="t" r="r" b="b"/>
              <a:pathLst>
                <a:path w="708" h="2324" extrusionOk="0">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30" name="Google Shape;430;p3"/>
            <p:cNvSpPr/>
            <p:nvPr/>
          </p:nvSpPr>
          <p:spPr>
            <a:xfrm>
              <a:off x="2031756" y="4922134"/>
              <a:ext cx="31864" cy="102154"/>
            </a:xfrm>
            <a:custGeom>
              <a:avLst/>
              <a:gdLst/>
              <a:ahLst/>
              <a:cxnLst/>
              <a:rect l="l" t="t" r="r" b="b"/>
              <a:pathLst>
                <a:path w="641" h="2055" extrusionOk="0">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31" name="Google Shape;431;p3"/>
            <p:cNvSpPr/>
            <p:nvPr/>
          </p:nvSpPr>
          <p:spPr>
            <a:xfrm>
              <a:off x="4336361" y="4195772"/>
              <a:ext cx="135609" cy="83761"/>
            </a:xfrm>
            <a:custGeom>
              <a:avLst/>
              <a:gdLst/>
              <a:ahLst/>
              <a:cxnLst/>
              <a:rect l="l" t="t" r="r" b="b"/>
              <a:pathLst>
                <a:path w="2728" h="1685" extrusionOk="0">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32" name="Google Shape;432;p3"/>
            <p:cNvSpPr/>
            <p:nvPr/>
          </p:nvSpPr>
          <p:spPr>
            <a:xfrm>
              <a:off x="2413380" y="4286144"/>
              <a:ext cx="125567" cy="135659"/>
            </a:xfrm>
            <a:custGeom>
              <a:avLst/>
              <a:gdLst/>
              <a:ahLst/>
              <a:cxnLst/>
              <a:rect l="l" t="t" r="r" b="b"/>
              <a:pathLst>
                <a:path w="2526" h="2729" extrusionOk="0">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33" name="Google Shape;433;p3"/>
            <p:cNvSpPr/>
            <p:nvPr/>
          </p:nvSpPr>
          <p:spPr>
            <a:xfrm>
              <a:off x="4132202"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34" name="Google Shape;434;p3"/>
            <p:cNvSpPr/>
            <p:nvPr/>
          </p:nvSpPr>
          <p:spPr>
            <a:xfrm>
              <a:off x="4041829" y="4192441"/>
              <a:ext cx="127208" cy="88732"/>
            </a:xfrm>
            <a:custGeom>
              <a:avLst/>
              <a:gdLst/>
              <a:ahLst/>
              <a:cxnLst/>
              <a:rect l="l" t="t" r="r" b="b"/>
              <a:pathLst>
                <a:path w="2559" h="1785" extrusionOk="0">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35" name="Google Shape;435;p3"/>
            <p:cNvSpPr/>
            <p:nvPr/>
          </p:nvSpPr>
          <p:spPr>
            <a:xfrm>
              <a:off x="4209153"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36" name="Google Shape;436;p3"/>
            <p:cNvSpPr/>
            <p:nvPr/>
          </p:nvSpPr>
          <p:spPr>
            <a:xfrm>
              <a:off x="4237637"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37" name="Google Shape;437;p3"/>
            <p:cNvSpPr/>
            <p:nvPr/>
          </p:nvSpPr>
          <p:spPr>
            <a:xfrm>
              <a:off x="3896179" y="4195772"/>
              <a:ext cx="132278" cy="80381"/>
            </a:xfrm>
            <a:custGeom>
              <a:avLst/>
              <a:gdLst/>
              <a:ahLst/>
              <a:cxnLst/>
              <a:rect l="l" t="t" r="r" b="b"/>
              <a:pathLst>
                <a:path w="2661" h="1617" extrusionOk="0">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38" name="Google Shape;438;p3"/>
            <p:cNvSpPr/>
            <p:nvPr/>
          </p:nvSpPr>
          <p:spPr>
            <a:xfrm>
              <a:off x="2699560"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39" name="Google Shape;439;p3"/>
            <p:cNvSpPr/>
            <p:nvPr/>
          </p:nvSpPr>
          <p:spPr>
            <a:xfrm>
              <a:off x="3005823" y="4195772"/>
              <a:ext cx="137299" cy="80381"/>
            </a:xfrm>
            <a:custGeom>
              <a:avLst/>
              <a:gdLst/>
              <a:ahLst/>
              <a:cxnLst/>
              <a:rect l="l" t="t" r="r" b="b"/>
              <a:pathLst>
                <a:path w="2762" h="1617" extrusionOk="0">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40" name="Google Shape;440;p3"/>
            <p:cNvSpPr/>
            <p:nvPr/>
          </p:nvSpPr>
          <p:spPr>
            <a:xfrm>
              <a:off x="4092037" y="4568994"/>
              <a:ext cx="128898" cy="123927"/>
            </a:xfrm>
            <a:custGeom>
              <a:avLst/>
              <a:gdLst/>
              <a:ahLst/>
              <a:cxnLst/>
              <a:rect l="l" t="t" r="r" b="b"/>
              <a:pathLst>
                <a:path w="2593" h="2493" extrusionOk="0">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41" name="Google Shape;441;p3"/>
            <p:cNvSpPr/>
            <p:nvPr/>
          </p:nvSpPr>
          <p:spPr>
            <a:xfrm>
              <a:off x="3608358" y="4192441"/>
              <a:ext cx="127208" cy="88732"/>
            </a:xfrm>
            <a:custGeom>
              <a:avLst/>
              <a:gdLst/>
              <a:ahLst/>
              <a:cxnLst/>
              <a:rect l="l" t="t" r="r" b="b"/>
              <a:pathLst>
                <a:path w="2559" h="1785" extrusionOk="0">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42" name="Google Shape;442;p3"/>
            <p:cNvSpPr/>
            <p:nvPr/>
          </p:nvSpPr>
          <p:spPr>
            <a:xfrm>
              <a:off x="3154755" y="4195772"/>
              <a:ext cx="137299" cy="80381"/>
            </a:xfrm>
            <a:custGeom>
              <a:avLst/>
              <a:gdLst/>
              <a:ahLst/>
              <a:cxnLst/>
              <a:rect l="l" t="t" r="r" b="b"/>
              <a:pathLst>
                <a:path w="2762" h="1617" extrusionOk="0">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43" name="Google Shape;443;p3"/>
            <p:cNvSpPr/>
            <p:nvPr/>
          </p:nvSpPr>
          <p:spPr>
            <a:xfrm>
              <a:off x="2562311" y="4192441"/>
              <a:ext cx="127258" cy="88732"/>
            </a:xfrm>
            <a:custGeom>
              <a:avLst/>
              <a:gdLst/>
              <a:ahLst/>
              <a:cxnLst/>
              <a:rect l="l" t="t" r="r" b="b"/>
              <a:pathLst>
                <a:path w="2560" h="1785" extrusionOk="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44" name="Google Shape;444;p3"/>
            <p:cNvSpPr/>
            <p:nvPr/>
          </p:nvSpPr>
          <p:spPr>
            <a:xfrm>
              <a:off x="3748938" y="4195772"/>
              <a:ext cx="133919" cy="80381"/>
            </a:xfrm>
            <a:custGeom>
              <a:avLst/>
              <a:gdLst/>
              <a:ahLst/>
              <a:cxnLst/>
              <a:rect l="l" t="t" r="r" b="b"/>
              <a:pathLst>
                <a:path w="2694" h="1617" extrusionOk="0">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45" name="Google Shape;445;p3"/>
            <p:cNvSpPr/>
            <p:nvPr/>
          </p:nvSpPr>
          <p:spPr>
            <a:xfrm>
              <a:off x="3790744"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46" name="Google Shape;446;p3"/>
            <p:cNvSpPr/>
            <p:nvPr/>
          </p:nvSpPr>
          <p:spPr>
            <a:xfrm>
              <a:off x="3822559" y="4476981"/>
              <a:ext cx="38525" cy="40215"/>
            </a:xfrm>
            <a:custGeom>
              <a:avLst/>
              <a:gdLst/>
              <a:ahLst/>
              <a:cxnLst/>
              <a:rect l="l" t="t" r="r" b="b"/>
              <a:pathLst>
                <a:path w="775" h="809" extrusionOk="0">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47" name="Google Shape;447;p3"/>
            <p:cNvSpPr/>
            <p:nvPr/>
          </p:nvSpPr>
          <p:spPr>
            <a:xfrm>
              <a:off x="3750579" y="4711264"/>
              <a:ext cx="113886" cy="123927"/>
            </a:xfrm>
            <a:custGeom>
              <a:avLst/>
              <a:gdLst/>
              <a:ahLst/>
              <a:cxnLst/>
              <a:rect l="l" t="t" r="r" b="b"/>
              <a:pathLst>
                <a:path w="2291" h="2493" extrusionOk="0">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48" name="Google Shape;448;p3"/>
            <p:cNvSpPr/>
            <p:nvPr/>
          </p:nvSpPr>
          <p:spPr>
            <a:xfrm>
              <a:off x="3859394" y="4615871"/>
              <a:ext cx="36835" cy="43546"/>
            </a:xfrm>
            <a:custGeom>
              <a:avLst/>
              <a:gdLst/>
              <a:ahLst/>
              <a:cxnLst/>
              <a:rect l="l" t="t" r="r" b="b"/>
              <a:pathLst>
                <a:path w="741" h="876" extrusionOk="0">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49" name="Google Shape;449;p3"/>
            <p:cNvSpPr/>
            <p:nvPr/>
          </p:nvSpPr>
          <p:spPr>
            <a:xfrm>
              <a:off x="3780703" y="443343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50" name="Google Shape;450;p3"/>
            <p:cNvSpPr/>
            <p:nvPr/>
          </p:nvSpPr>
          <p:spPr>
            <a:xfrm>
              <a:off x="3805806"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51" name="Google Shape;451;p3"/>
            <p:cNvSpPr/>
            <p:nvPr/>
          </p:nvSpPr>
          <p:spPr>
            <a:xfrm>
              <a:off x="4066933" y="4426774"/>
              <a:ext cx="125567" cy="135609"/>
            </a:xfrm>
            <a:custGeom>
              <a:avLst/>
              <a:gdLst/>
              <a:ahLst/>
              <a:cxnLst/>
              <a:rect l="l" t="t" r="r" b="b"/>
              <a:pathLst>
                <a:path w="2526" h="2728" extrusionOk="0">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52" name="Google Shape;452;p3"/>
            <p:cNvSpPr/>
            <p:nvPr/>
          </p:nvSpPr>
          <p:spPr>
            <a:xfrm>
              <a:off x="3951407" y="4570684"/>
              <a:ext cx="115576" cy="123877"/>
            </a:xfrm>
            <a:custGeom>
              <a:avLst/>
              <a:gdLst/>
              <a:ahLst/>
              <a:cxnLst/>
              <a:rect l="l" t="t" r="r" b="b"/>
              <a:pathLst>
                <a:path w="2325" h="2492" extrusionOk="0">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53" name="Google Shape;453;p3"/>
            <p:cNvSpPr/>
            <p:nvPr/>
          </p:nvSpPr>
          <p:spPr>
            <a:xfrm>
              <a:off x="3961448" y="4473601"/>
              <a:ext cx="45236" cy="36885"/>
            </a:xfrm>
            <a:custGeom>
              <a:avLst/>
              <a:gdLst/>
              <a:ahLst/>
              <a:cxnLst/>
              <a:rect l="l" t="t" r="r" b="b"/>
              <a:pathLst>
                <a:path w="910" h="742" extrusionOk="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54" name="Google Shape;454;p3"/>
            <p:cNvSpPr/>
            <p:nvPr/>
          </p:nvSpPr>
          <p:spPr>
            <a:xfrm>
              <a:off x="3922973"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55" name="Google Shape;455;p3"/>
            <p:cNvSpPr/>
            <p:nvPr/>
          </p:nvSpPr>
          <p:spPr>
            <a:xfrm>
              <a:off x="4247679" y="4873617"/>
              <a:ext cx="45236" cy="30174"/>
            </a:xfrm>
            <a:custGeom>
              <a:avLst/>
              <a:gdLst/>
              <a:ahLst/>
              <a:cxnLst/>
              <a:rect l="l" t="t" r="r" b="b"/>
              <a:pathLst>
                <a:path w="910" h="607" extrusionOk="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56" name="Google Shape;456;p3"/>
            <p:cNvSpPr/>
            <p:nvPr/>
          </p:nvSpPr>
          <p:spPr>
            <a:xfrm>
              <a:off x="4386568" y="4353104"/>
              <a:ext cx="56968" cy="40215"/>
            </a:xfrm>
            <a:custGeom>
              <a:avLst/>
              <a:gdLst/>
              <a:ahLst/>
              <a:cxnLst/>
              <a:rect l="l" t="t" r="r" b="b"/>
              <a:pathLst>
                <a:path w="1146" h="809" extrusionOk="0">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57" name="Google Shape;457;p3"/>
            <p:cNvSpPr/>
            <p:nvPr/>
          </p:nvSpPr>
          <p:spPr>
            <a:xfrm>
              <a:off x="4165657" y="4704553"/>
              <a:ext cx="309693" cy="138989"/>
            </a:xfrm>
            <a:custGeom>
              <a:avLst/>
              <a:gdLst/>
              <a:ahLst/>
              <a:cxnLst/>
              <a:rect l="l" t="t" r="r" b="b"/>
              <a:pathLst>
                <a:path w="6230" h="2796" extrusionOk="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58" name="Google Shape;458;p3"/>
            <p:cNvSpPr/>
            <p:nvPr/>
          </p:nvSpPr>
          <p:spPr>
            <a:xfrm>
              <a:off x="3779062" y="4736368"/>
              <a:ext cx="45236" cy="26843"/>
            </a:xfrm>
            <a:custGeom>
              <a:avLst/>
              <a:gdLst/>
              <a:ahLst/>
              <a:cxnLst/>
              <a:rect l="l" t="t" r="r" b="b"/>
              <a:pathLst>
                <a:path w="910" h="540" extrusionOk="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59" name="Google Shape;459;p3"/>
            <p:cNvSpPr/>
            <p:nvPr/>
          </p:nvSpPr>
          <p:spPr>
            <a:xfrm>
              <a:off x="4348093" y="4920494"/>
              <a:ext cx="127258" cy="82021"/>
            </a:xfrm>
            <a:custGeom>
              <a:avLst/>
              <a:gdLst/>
              <a:ahLst/>
              <a:cxnLst/>
              <a:rect l="l" t="t" r="r" b="b"/>
              <a:pathLst>
                <a:path w="2560" h="1650" extrusionOk="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60" name="Google Shape;460;p3"/>
            <p:cNvSpPr/>
            <p:nvPr/>
          </p:nvSpPr>
          <p:spPr>
            <a:xfrm>
              <a:off x="4204133" y="4851844"/>
              <a:ext cx="123927" cy="149031"/>
            </a:xfrm>
            <a:custGeom>
              <a:avLst/>
              <a:gdLst/>
              <a:ahLst/>
              <a:cxnLst/>
              <a:rect l="l" t="t" r="r" b="b"/>
              <a:pathLst>
                <a:path w="2493" h="2998" extrusionOk="0">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61" name="Google Shape;461;p3"/>
            <p:cNvSpPr/>
            <p:nvPr/>
          </p:nvSpPr>
          <p:spPr>
            <a:xfrm>
              <a:off x="4344713" y="4932176"/>
              <a:ext cx="8451" cy="70340"/>
            </a:xfrm>
            <a:custGeom>
              <a:avLst/>
              <a:gdLst/>
              <a:ahLst/>
              <a:cxnLst/>
              <a:rect l="l" t="t" r="r" b="b"/>
              <a:pathLst>
                <a:path w="170" h="1415" extrusionOk="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62" name="Google Shape;462;p3"/>
            <p:cNvSpPr/>
            <p:nvPr/>
          </p:nvSpPr>
          <p:spPr>
            <a:xfrm>
              <a:off x="4394920" y="4942217"/>
              <a:ext cx="28534" cy="38575"/>
            </a:xfrm>
            <a:custGeom>
              <a:avLst/>
              <a:gdLst/>
              <a:ahLst/>
              <a:cxnLst/>
              <a:rect l="l" t="t" r="r" b="b"/>
              <a:pathLst>
                <a:path w="574" h="776" extrusionOk="0">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63" name="Google Shape;463;p3"/>
            <p:cNvSpPr/>
            <p:nvPr/>
          </p:nvSpPr>
          <p:spPr>
            <a:xfrm>
              <a:off x="4399940" y="4500394"/>
              <a:ext cx="55327" cy="45236"/>
            </a:xfrm>
            <a:custGeom>
              <a:avLst/>
              <a:gdLst/>
              <a:ahLst/>
              <a:cxnLst/>
              <a:rect l="l" t="t" r="r" b="b"/>
              <a:pathLst>
                <a:path w="1113" h="910" extrusionOk="0">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64" name="Google Shape;464;p3"/>
            <p:cNvSpPr/>
            <p:nvPr/>
          </p:nvSpPr>
          <p:spPr>
            <a:xfrm>
              <a:off x="4269402" y="4289525"/>
              <a:ext cx="202568" cy="125567"/>
            </a:xfrm>
            <a:custGeom>
              <a:avLst/>
              <a:gdLst/>
              <a:ahLst/>
              <a:cxnLst/>
              <a:rect l="l" t="t" r="r" b="b"/>
              <a:pathLst>
                <a:path w="4075" h="2526" extrusionOk="0">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65" name="Google Shape;465;p3"/>
            <p:cNvSpPr/>
            <p:nvPr/>
          </p:nvSpPr>
          <p:spPr>
            <a:xfrm>
              <a:off x="4348093" y="4430105"/>
              <a:ext cx="132278" cy="262817"/>
            </a:xfrm>
            <a:custGeom>
              <a:avLst/>
              <a:gdLst/>
              <a:ahLst/>
              <a:cxnLst/>
              <a:rect l="l" t="t" r="r" b="b"/>
              <a:pathLst>
                <a:path w="2661" h="5287" extrusionOk="0">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66" name="Google Shape;466;p3"/>
            <p:cNvSpPr/>
            <p:nvPr/>
          </p:nvSpPr>
          <p:spPr>
            <a:xfrm>
              <a:off x="4252699" y="4947238"/>
              <a:ext cx="41856" cy="25153"/>
            </a:xfrm>
            <a:custGeom>
              <a:avLst/>
              <a:gdLst/>
              <a:ahLst/>
              <a:cxnLst/>
              <a:rect l="l" t="t" r="r" b="b"/>
              <a:pathLst>
                <a:path w="842" h="506" extrusionOk="0">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67" name="Google Shape;467;p3"/>
            <p:cNvSpPr/>
            <p:nvPr/>
          </p:nvSpPr>
          <p:spPr>
            <a:xfrm>
              <a:off x="2443504" y="4492043"/>
              <a:ext cx="56918" cy="46877"/>
            </a:xfrm>
            <a:custGeom>
              <a:avLst/>
              <a:gdLst/>
              <a:ahLst/>
              <a:cxnLst/>
              <a:rect l="l" t="t" r="r" b="b"/>
              <a:pathLst>
                <a:path w="1145" h="943" extrusionOk="0">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68" name="Google Shape;468;p3"/>
            <p:cNvSpPr/>
            <p:nvPr/>
          </p:nvSpPr>
          <p:spPr>
            <a:xfrm>
              <a:off x="4026767" y="4707934"/>
              <a:ext cx="125567" cy="135609"/>
            </a:xfrm>
            <a:custGeom>
              <a:avLst/>
              <a:gdLst/>
              <a:ahLst/>
              <a:cxnLst/>
              <a:rect l="l" t="t" r="r" b="b"/>
              <a:pathLst>
                <a:path w="2526" h="2728" extrusionOk="0">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69" name="Google Shape;469;p3"/>
            <p:cNvSpPr/>
            <p:nvPr/>
          </p:nvSpPr>
          <p:spPr>
            <a:xfrm>
              <a:off x="2553959" y="4848514"/>
              <a:ext cx="125567" cy="155692"/>
            </a:xfrm>
            <a:custGeom>
              <a:avLst/>
              <a:gdLst/>
              <a:ahLst/>
              <a:cxnLst/>
              <a:rect l="l" t="t" r="r" b="b"/>
              <a:pathLst>
                <a:path w="2526" h="3132" extrusionOk="0">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70" name="Google Shape;470;p3"/>
            <p:cNvSpPr/>
            <p:nvPr/>
          </p:nvSpPr>
          <p:spPr>
            <a:xfrm>
              <a:off x="2409999" y="4426774"/>
              <a:ext cx="205899" cy="130588"/>
            </a:xfrm>
            <a:custGeom>
              <a:avLst/>
              <a:gdLst/>
              <a:ahLst/>
              <a:cxnLst/>
              <a:rect l="l" t="t" r="r" b="b"/>
              <a:pathLst>
                <a:path w="4142" h="2627" extrusionOk="0">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71" name="Google Shape;471;p3"/>
            <p:cNvSpPr/>
            <p:nvPr/>
          </p:nvSpPr>
          <p:spPr>
            <a:xfrm>
              <a:off x="2416710" y="4195772"/>
              <a:ext cx="132278" cy="80381"/>
            </a:xfrm>
            <a:custGeom>
              <a:avLst/>
              <a:gdLst/>
              <a:ahLst/>
              <a:cxnLst/>
              <a:rect l="l" t="t" r="r" b="b"/>
              <a:pathLst>
                <a:path w="2661" h="1617" extrusionOk="0">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72" name="Google Shape;472;p3"/>
            <p:cNvSpPr/>
            <p:nvPr/>
          </p:nvSpPr>
          <p:spPr>
            <a:xfrm>
              <a:off x="2409999" y="4850204"/>
              <a:ext cx="128948" cy="143960"/>
            </a:xfrm>
            <a:custGeom>
              <a:avLst/>
              <a:gdLst/>
              <a:ahLst/>
              <a:cxnLst/>
              <a:rect l="l" t="t" r="r" b="b"/>
              <a:pathLst>
                <a:path w="2594" h="2896" extrusionOk="0">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73" name="Google Shape;473;p3"/>
            <p:cNvSpPr/>
            <p:nvPr/>
          </p:nvSpPr>
          <p:spPr>
            <a:xfrm>
              <a:off x="3735516" y="4850204"/>
              <a:ext cx="160712" cy="143960"/>
            </a:xfrm>
            <a:custGeom>
              <a:avLst/>
              <a:gdLst/>
              <a:ahLst/>
              <a:cxnLst/>
              <a:rect l="l" t="t" r="r" b="b"/>
              <a:pathLst>
                <a:path w="3233" h="2896" extrusionOk="0">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74" name="Google Shape;474;p3"/>
            <p:cNvSpPr/>
            <p:nvPr/>
          </p:nvSpPr>
          <p:spPr>
            <a:xfrm>
              <a:off x="3912931" y="4850204"/>
              <a:ext cx="130588" cy="150671"/>
            </a:xfrm>
            <a:custGeom>
              <a:avLst/>
              <a:gdLst/>
              <a:ahLst/>
              <a:cxnLst/>
              <a:rect l="l" t="t" r="r" b="b"/>
              <a:pathLst>
                <a:path w="2627" h="3031" extrusionOk="0">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75" name="Google Shape;475;p3"/>
            <p:cNvSpPr/>
            <p:nvPr/>
          </p:nvSpPr>
          <p:spPr>
            <a:xfrm>
              <a:off x="3022576" y="4850204"/>
              <a:ext cx="697928" cy="155692"/>
            </a:xfrm>
            <a:custGeom>
              <a:avLst/>
              <a:gdLst/>
              <a:ahLst/>
              <a:cxnLst/>
              <a:rect l="l" t="t" r="r" b="b"/>
              <a:pathLst>
                <a:path w="14040" h="3132" extrusionOk="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76" name="Google Shape;476;p3"/>
            <p:cNvSpPr/>
            <p:nvPr/>
          </p:nvSpPr>
          <p:spPr>
            <a:xfrm>
              <a:off x="2843471" y="4845183"/>
              <a:ext cx="169113" cy="157332"/>
            </a:xfrm>
            <a:custGeom>
              <a:avLst/>
              <a:gdLst/>
              <a:ahLst/>
              <a:cxnLst/>
              <a:rect l="l" t="t" r="r" b="b"/>
              <a:pathLst>
                <a:path w="3402" h="3165" extrusionOk="0">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sp>
        <p:nvSpPr>
          <p:cNvPr id="477" name="Google Shape;477;p3"/>
          <p:cNvSpPr txBox="1"/>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500"/>
              <a:buNone/>
              <a:defRPr sz="4500" b="0">
                <a:solidFill>
                  <a:schemeClr val="lt1"/>
                </a:solidFill>
              </a:defRPr>
            </a:lvl1pPr>
            <a:lvl2pPr lvl="1" algn="ctr" rtl="0">
              <a:spcBef>
                <a:spcPts val="0"/>
              </a:spcBef>
              <a:spcAft>
                <a:spcPts val="0"/>
              </a:spcAft>
              <a:buClr>
                <a:schemeClr val="lt1"/>
              </a:buClr>
              <a:buSzPts val="5200"/>
              <a:buNone/>
              <a:defRPr sz="5200" b="0">
                <a:solidFill>
                  <a:schemeClr val="lt1"/>
                </a:solidFill>
              </a:defRPr>
            </a:lvl2pPr>
            <a:lvl3pPr lvl="2" algn="ctr" rtl="0">
              <a:spcBef>
                <a:spcPts val="0"/>
              </a:spcBef>
              <a:spcAft>
                <a:spcPts val="0"/>
              </a:spcAft>
              <a:buClr>
                <a:schemeClr val="lt1"/>
              </a:buClr>
              <a:buSzPts val="5200"/>
              <a:buNone/>
              <a:defRPr sz="5200" b="0">
                <a:solidFill>
                  <a:schemeClr val="lt1"/>
                </a:solidFill>
              </a:defRPr>
            </a:lvl3pPr>
            <a:lvl4pPr lvl="3" algn="ctr" rtl="0">
              <a:spcBef>
                <a:spcPts val="0"/>
              </a:spcBef>
              <a:spcAft>
                <a:spcPts val="0"/>
              </a:spcAft>
              <a:buClr>
                <a:schemeClr val="lt1"/>
              </a:buClr>
              <a:buSzPts val="5200"/>
              <a:buNone/>
              <a:defRPr sz="5200" b="0">
                <a:solidFill>
                  <a:schemeClr val="lt1"/>
                </a:solidFill>
              </a:defRPr>
            </a:lvl4pPr>
            <a:lvl5pPr lvl="4" algn="ctr" rtl="0">
              <a:spcBef>
                <a:spcPts val="0"/>
              </a:spcBef>
              <a:spcAft>
                <a:spcPts val="0"/>
              </a:spcAft>
              <a:buClr>
                <a:schemeClr val="lt1"/>
              </a:buClr>
              <a:buSzPts val="5200"/>
              <a:buNone/>
              <a:defRPr sz="5200" b="0">
                <a:solidFill>
                  <a:schemeClr val="lt1"/>
                </a:solidFill>
              </a:defRPr>
            </a:lvl5pPr>
            <a:lvl6pPr lvl="5" algn="ctr" rtl="0">
              <a:spcBef>
                <a:spcPts val="0"/>
              </a:spcBef>
              <a:spcAft>
                <a:spcPts val="0"/>
              </a:spcAft>
              <a:buClr>
                <a:schemeClr val="lt1"/>
              </a:buClr>
              <a:buSzPts val="5200"/>
              <a:buNone/>
              <a:defRPr sz="5200" b="0">
                <a:solidFill>
                  <a:schemeClr val="lt1"/>
                </a:solidFill>
              </a:defRPr>
            </a:lvl6pPr>
            <a:lvl7pPr lvl="6" algn="ctr" rtl="0">
              <a:spcBef>
                <a:spcPts val="0"/>
              </a:spcBef>
              <a:spcAft>
                <a:spcPts val="0"/>
              </a:spcAft>
              <a:buClr>
                <a:schemeClr val="lt1"/>
              </a:buClr>
              <a:buSzPts val="5200"/>
              <a:buNone/>
              <a:defRPr sz="5200" b="0">
                <a:solidFill>
                  <a:schemeClr val="lt1"/>
                </a:solidFill>
              </a:defRPr>
            </a:lvl7pPr>
            <a:lvl8pPr lvl="7" algn="ctr" rtl="0">
              <a:spcBef>
                <a:spcPts val="0"/>
              </a:spcBef>
              <a:spcAft>
                <a:spcPts val="0"/>
              </a:spcAft>
              <a:buClr>
                <a:schemeClr val="lt1"/>
              </a:buClr>
              <a:buSzPts val="5200"/>
              <a:buNone/>
              <a:defRPr sz="5200" b="0">
                <a:solidFill>
                  <a:schemeClr val="lt1"/>
                </a:solidFill>
              </a:defRPr>
            </a:lvl8pPr>
            <a:lvl9pPr lvl="8" algn="ctr" rtl="0">
              <a:spcBef>
                <a:spcPts val="0"/>
              </a:spcBef>
              <a:spcAft>
                <a:spcPts val="0"/>
              </a:spcAft>
              <a:buClr>
                <a:schemeClr val="lt1"/>
              </a:buClr>
              <a:buSzPts val="5200"/>
              <a:buNone/>
              <a:defRPr sz="5200" b="0">
                <a:solidFill>
                  <a:schemeClr val="lt1"/>
                </a:solidFill>
              </a:defRPr>
            </a:lvl9pPr>
          </a:lstStyle>
          <a:p/>
        </p:txBody>
      </p:sp>
      <p:sp>
        <p:nvSpPr>
          <p:cNvPr id="478" name="Google Shape;478;p3"/>
          <p:cNvSpPr txBox="1"/>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lvl1pPr>
            <a:lvl2pPr lvl="1" algn="ctr" rtl="0">
              <a:spcBef>
                <a:spcPts val="0"/>
              </a:spcBef>
              <a:spcAft>
                <a:spcPts val="0"/>
              </a:spcAft>
              <a:buClr>
                <a:schemeClr val="dk1"/>
              </a:buClr>
              <a:buSzPts val="1600"/>
              <a:buNone/>
              <a:defRPr sz="1600"/>
            </a:lvl2pPr>
            <a:lvl3pPr lvl="2" algn="ctr" rtl="0">
              <a:spcBef>
                <a:spcPts val="0"/>
              </a:spcBef>
              <a:spcAft>
                <a:spcPts val="0"/>
              </a:spcAft>
              <a:buClr>
                <a:schemeClr val="dk1"/>
              </a:buClr>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479" name="Google Shape;479;p3"/>
          <p:cNvSpPr txBox="1"/>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CA"/>
            </a:fld>
            <a:endParaRPr lang="en-CA"/>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480" name="Shape 480"/>
        <p:cNvGrpSpPr/>
        <p:nvPr/>
      </p:nvGrpSpPr>
      <p:grpSpPr>
        <a:xfrm>
          <a:off x="0" y="0"/>
          <a:ext cx="0" cy="0"/>
          <a:chOff x="0" y="0"/>
          <a:chExt cx="0" cy="0"/>
        </a:xfrm>
      </p:grpSpPr>
      <p:sp>
        <p:nvSpPr>
          <p:cNvPr id="481" name="Google Shape;481;p4"/>
          <p:cNvSpPr txBox="1"/>
          <p:nvPr>
            <p:ph type="body" idx="1"/>
          </p:nvPr>
        </p:nvSpPr>
        <p:spPr>
          <a:xfrm>
            <a:off x="1832400" y="1990350"/>
            <a:ext cx="5479200" cy="819900"/>
          </a:xfrm>
          <a:prstGeom prst="rect">
            <a:avLst/>
          </a:prstGeom>
        </p:spPr>
        <p:txBody>
          <a:bodyPr spcFirstLastPara="1" wrap="square" lIns="91425" tIns="91425" rIns="91425" bIns="91425" anchor="ctr" anchorCtr="0">
            <a:noAutofit/>
          </a:bodyPr>
          <a:lstStyle>
            <a:lvl1pPr marL="457200" lvl="0" indent="-355600" algn="ctr" rtl="0">
              <a:spcBef>
                <a:spcPts val="600"/>
              </a:spcBef>
              <a:spcAft>
                <a:spcPts val="0"/>
              </a:spcAft>
              <a:buSzPts val="2000"/>
              <a:buChar char="→"/>
              <a:defRPr sz="2000" i="1">
                <a:solidFill>
                  <a:schemeClr val="accent1"/>
                </a:solidFill>
              </a:defRPr>
            </a:lvl1pPr>
            <a:lvl2pPr marL="914400" lvl="1" indent="-355600" algn="ctr" rtl="0">
              <a:spcBef>
                <a:spcPts val="0"/>
              </a:spcBef>
              <a:spcAft>
                <a:spcPts val="0"/>
              </a:spcAft>
              <a:buSzPts val="2000"/>
              <a:buChar char="○"/>
              <a:defRPr sz="2000" i="1">
                <a:solidFill>
                  <a:schemeClr val="accent1"/>
                </a:solidFill>
              </a:defRPr>
            </a:lvl2pPr>
            <a:lvl3pPr marL="1371600" lvl="2" indent="-355600" algn="ctr" rtl="0">
              <a:spcBef>
                <a:spcPts val="0"/>
              </a:spcBef>
              <a:spcAft>
                <a:spcPts val="0"/>
              </a:spcAft>
              <a:buSzPts val="2000"/>
              <a:buChar char="■"/>
              <a:defRPr sz="2000" i="1">
                <a:solidFill>
                  <a:schemeClr val="accent1"/>
                </a:solidFill>
              </a:defRPr>
            </a:lvl3pPr>
            <a:lvl4pPr marL="1828800" lvl="3" indent="-355600" algn="ctr" rtl="0">
              <a:spcBef>
                <a:spcPts val="0"/>
              </a:spcBef>
              <a:spcAft>
                <a:spcPts val="0"/>
              </a:spcAft>
              <a:buClr>
                <a:schemeClr val="accent1"/>
              </a:buClr>
              <a:buSzPts val="2000"/>
              <a:buChar char="●"/>
              <a:defRPr sz="2000" i="1">
                <a:solidFill>
                  <a:schemeClr val="accent1"/>
                </a:solidFill>
              </a:defRPr>
            </a:lvl4pPr>
            <a:lvl5pPr marL="2286000" lvl="4" indent="-355600" algn="ctr" rtl="0">
              <a:spcBef>
                <a:spcPts val="0"/>
              </a:spcBef>
              <a:spcAft>
                <a:spcPts val="0"/>
              </a:spcAft>
              <a:buClr>
                <a:schemeClr val="accent1"/>
              </a:buClr>
              <a:buSzPts val="2000"/>
              <a:buChar char="○"/>
              <a:defRPr sz="2000" i="1">
                <a:solidFill>
                  <a:schemeClr val="accent1"/>
                </a:solidFill>
              </a:defRPr>
            </a:lvl5pPr>
            <a:lvl6pPr marL="2743200" lvl="5" indent="-355600" algn="ctr" rtl="0">
              <a:spcBef>
                <a:spcPts val="0"/>
              </a:spcBef>
              <a:spcAft>
                <a:spcPts val="0"/>
              </a:spcAft>
              <a:buClr>
                <a:schemeClr val="accent1"/>
              </a:buClr>
              <a:buSzPts val="2000"/>
              <a:buChar char="■"/>
              <a:defRPr sz="2000" i="1">
                <a:solidFill>
                  <a:schemeClr val="accent1"/>
                </a:solidFill>
              </a:defRPr>
            </a:lvl6pPr>
            <a:lvl7pPr marL="3200400" lvl="6" indent="-355600" algn="ctr" rtl="0">
              <a:spcBef>
                <a:spcPts val="0"/>
              </a:spcBef>
              <a:spcAft>
                <a:spcPts val="0"/>
              </a:spcAft>
              <a:buClr>
                <a:schemeClr val="accent1"/>
              </a:buClr>
              <a:buSzPts val="2000"/>
              <a:buChar char="●"/>
              <a:defRPr sz="2000" i="1">
                <a:solidFill>
                  <a:schemeClr val="accent1"/>
                </a:solidFill>
              </a:defRPr>
            </a:lvl7pPr>
            <a:lvl8pPr marL="3657600" lvl="7" indent="-355600" algn="ctr" rtl="0">
              <a:spcBef>
                <a:spcPts val="0"/>
              </a:spcBef>
              <a:spcAft>
                <a:spcPts val="0"/>
              </a:spcAft>
              <a:buClr>
                <a:schemeClr val="accent1"/>
              </a:buClr>
              <a:buSzPts val="2000"/>
              <a:buChar char="○"/>
              <a:defRPr sz="2000" i="1">
                <a:solidFill>
                  <a:schemeClr val="accent1"/>
                </a:solidFill>
              </a:defRPr>
            </a:lvl8pPr>
            <a:lvl9pPr marL="4114800" lvl="8" indent="-355600" algn="ctr">
              <a:spcBef>
                <a:spcPts val="0"/>
              </a:spcBef>
              <a:spcAft>
                <a:spcPts val="0"/>
              </a:spcAft>
              <a:buClr>
                <a:schemeClr val="accent1"/>
              </a:buClr>
              <a:buSzPts val="2000"/>
              <a:buChar char="■"/>
              <a:defRPr sz="2000" i="1">
                <a:solidFill>
                  <a:schemeClr val="accent1"/>
                </a:solidFill>
              </a:defRPr>
            </a:lvl9pPr>
          </a:lstStyle>
          <a:p/>
        </p:txBody>
      </p:sp>
      <p:sp>
        <p:nvSpPr>
          <p:cNvPr id="482" name="Google Shape;482;p4"/>
          <p:cNvSpPr txBox="1"/>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55D4B"/>
                </a:solidFill>
              </a:defRPr>
            </a:lvl1pPr>
            <a:lvl2pPr lvl="1">
              <a:buNone/>
              <a:defRPr>
                <a:solidFill>
                  <a:srgbClr val="F55D4B"/>
                </a:solidFill>
              </a:defRPr>
            </a:lvl2pPr>
            <a:lvl3pPr lvl="2">
              <a:buNone/>
              <a:defRPr>
                <a:solidFill>
                  <a:srgbClr val="F55D4B"/>
                </a:solidFill>
              </a:defRPr>
            </a:lvl3pPr>
            <a:lvl4pPr lvl="3">
              <a:buNone/>
              <a:defRPr>
                <a:solidFill>
                  <a:srgbClr val="F55D4B"/>
                </a:solidFill>
              </a:defRPr>
            </a:lvl4pPr>
            <a:lvl5pPr lvl="4">
              <a:buNone/>
              <a:defRPr>
                <a:solidFill>
                  <a:srgbClr val="F55D4B"/>
                </a:solidFill>
              </a:defRPr>
            </a:lvl5pPr>
            <a:lvl6pPr lvl="5">
              <a:buNone/>
              <a:defRPr>
                <a:solidFill>
                  <a:srgbClr val="F55D4B"/>
                </a:solidFill>
              </a:defRPr>
            </a:lvl6pPr>
            <a:lvl7pPr lvl="6">
              <a:buNone/>
              <a:defRPr>
                <a:solidFill>
                  <a:srgbClr val="F55D4B"/>
                </a:solidFill>
              </a:defRPr>
            </a:lvl7pPr>
            <a:lvl8pPr lvl="7">
              <a:buNone/>
              <a:defRPr>
                <a:solidFill>
                  <a:srgbClr val="F55D4B"/>
                </a:solidFill>
              </a:defRPr>
            </a:lvl8pPr>
            <a:lvl9pPr lvl="8">
              <a:buNone/>
              <a:defRPr>
                <a:solidFill>
                  <a:srgbClr val="F55D4B"/>
                </a:solidFill>
              </a:defRPr>
            </a:lvl9pPr>
          </a:lstStyle>
          <a:p>
            <a:pPr marL="0" lvl="0" indent="0" algn="r" rtl="0">
              <a:spcBef>
                <a:spcPts val="0"/>
              </a:spcBef>
              <a:spcAft>
                <a:spcPts val="0"/>
              </a:spcAft>
              <a:buNone/>
            </a:pPr>
            <a:fld id="{00000000-1234-1234-1234-123412341234}" type="slidenum">
              <a:rPr lang="en-CA"/>
            </a:fld>
            <a:endParaRPr lang="en-CA"/>
          </a:p>
        </p:txBody>
      </p:sp>
      <p:grpSp>
        <p:nvGrpSpPr>
          <p:cNvPr id="483" name="Google Shape;483;p4"/>
          <p:cNvGrpSpPr/>
          <p:nvPr/>
        </p:nvGrpSpPr>
        <p:grpSpPr>
          <a:xfrm>
            <a:off x="1907265" y="-6002"/>
            <a:ext cx="5329471" cy="1572280"/>
            <a:chOff x="1045264" y="-6007"/>
            <a:chExt cx="7118300" cy="2100014"/>
          </a:xfrm>
        </p:grpSpPr>
        <p:sp>
          <p:nvSpPr>
            <p:cNvPr id="484" name="Google Shape;484;p4"/>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85" name="Google Shape;485;p4"/>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86" name="Google Shape;486;p4"/>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487" name="Google Shape;487;p4"/>
          <p:cNvGrpSpPr/>
          <p:nvPr/>
        </p:nvGrpSpPr>
        <p:grpSpPr>
          <a:xfrm>
            <a:off x="-7999" y="2430147"/>
            <a:ext cx="1642550" cy="1505293"/>
            <a:chOff x="-7997" y="3247832"/>
            <a:chExt cx="2193869" cy="2010543"/>
          </a:xfrm>
        </p:grpSpPr>
        <p:sp>
          <p:nvSpPr>
            <p:cNvPr id="488" name="Google Shape;488;p4"/>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89" name="Google Shape;489;p4"/>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90" name="Google Shape;490;p4"/>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91" name="Google Shape;491;p4"/>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92" name="Google Shape;492;p4"/>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93" name="Google Shape;493;p4"/>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94" name="Google Shape;494;p4"/>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95" name="Google Shape;495;p4"/>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96" name="Google Shape;496;p4"/>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97" name="Google Shape;497;p4"/>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98" name="Google Shape;498;p4"/>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99" name="Google Shape;499;p4"/>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00" name="Google Shape;500;p4"/>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01" name="Google Shape;501;p4"/>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02" name="Google Shape;502;p4"/>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03" name="Google Shape;503;p4"/>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04" name="Google Shape;504;p4"/>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05" name="Google Shape;505;p4"/>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06" name="Google Shape;506;p4"/>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07" name="Google Shape;507;p4"/>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508" name="Google Shape;508;p4"/>
          <p:cNvGrpSpPr/>
          <p:nvPr/>
        </p:nvGrpSpPr>
        <p:grpSpPr>
          <a:xfrm>
            <a:off x="8420990" y="2153894"/>
            <a:ext cx="515755" cy="910864"/>
            <a:chOff x="8443004" y="2878855"/>
            <a:chExt cx="688868" cy="1216595"/>
          </a:xfrm>
        </p:grpSpPr>
        <p:sp>
          <p:nvSpPr>
            <p:cNvPr id="509" name="Google Shape;509;p4"/>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10" name="Google Shape;510;p4"/>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11" name="Google Shape;511;p4"/>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12" name="Google Shape;512;p4"/>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13" name="Google Shape;513;p4"/>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14" name="Google Shape;514;p4"/>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515" name="Google Shape;515;p4"/>
          <p:cNvGrpSpPr/>
          <p:nvPr/>
        </p:nvGrpSpPr>
        <p:grpSpPr>
          <a:xfrm>
            <a:off x="7117967" y="3590460"/>
            <a:ext cx="2026022" cy="1547117"/>
            <a:chOff x="6445945" y="4797602"/>
            <a:chExt cx="2706053" cy="2066404"/>
          </a:xfrm>
        </p:grpSpPr>
        <p:sp>
          <p:nvSpPr>
            <p:cNvPr id="516" name="Google Shape;516;p4"/>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17" name="Google Shape;517;p4"/>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18" name="Google Shape;518;p4"/>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19" name="Google Shape;519;p4"/>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20" name="Google Shape;520;p4"/>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21" name="Google Shape;521;p4"/>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22" name="Google Shape;522;p4"/>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23" name="Google Shape;523;p4"/>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24" name="Google Shape;524;p4"/>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25" name="Google Shape;525;p4"/>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26" name="Google Shape;526;p4"/>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27" name="Google Shape;527;p4"/>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28" name="Google Shape;528;p4"/>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529" name="Google Shape;529;p4"/>
          <p:cNvGrpSpPr/>
          <p:nvPr/>
        </p:nvGrpSpPr>
        <p:grpSpPr>
          <a:xfrm>
            <a:off x="226381" y="790954"/>
            <a:ext cx="1165385" cy="815431"/>
            <a:chOff x="305052" y="1261999"/>
            <a:chExt cx="1556545" cy="1089130"/>
          </a:xfrm>
        </p:grpSpPr>
        <p:sp>
          <p:nvSpPr>
            <p:cNvPr id="530" name="Google Shape;530;p4"/>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31" name="Google Shape;531;p4"/>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32" name="Google Shape;532;p4"/>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33" name="Google Shape;533;p4"/>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34" name="Google Shape;534;p4"/>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35" name="Google Shape;535;p4"/>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36" name="Google Shape;536;p4"/>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37" name="Google Shape;537;p4"/>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38" name="Google Shape;538;p4"/>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39" name="Google Shape;539;p4"/>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40" name="Google Shape;540;p4"/>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41" name="Google Shape;541;p4"/>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42" name="Google Shape;542;p4"/>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43" name="Google Shape;543;p4"/>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44" name="Google Shape;544;p4"/>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45" name="Google Shape;545;p4"/>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46" name="Google Shape;546;p4"/>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547" name="Google Shape;547;p4"/>
          <p:cNvGrpSpPr/>
          <p:nvPr/>
        </p:nvGrpSpPr>
        <p:grpSpPr>
          <a:xfrm>
            <a:off x="2444861" y="3871736"/>
            <a:ext cx="2459622" cy="1079998"/>
            <a:chOff x="1573057" y="5173288"/>
            <a:chExt cx="3285190" cy="1442497"/>
          </a:xfrm>
        </p:grpSpPr>
        <p:sp>
          <p:nvSpPr>
            <p:cNvPr id="548" name="Google Shape;548;p4"/>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49" name="Google Shape;549;p4"/>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50" name="Google Shape;550;p4"/>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51" name="Google Shape;551;p4"/>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52" name="Google Shape;552;p4"/>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53" name="Google Shape;553;p4"/>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54" name="Google Shape;554;p4"/>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55" name="Google Shape;555;p4"/>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56" name="Google Shape;556;p4"/>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57" name="Google Shape;557;p4"/>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58" name="Google Shape;558;p4"/>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59" name="Google Shape;559;p4"/>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60" name="Google Shape;560;p4"/>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61" name="Google Shape;561;p4"/>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62" name="Google Shape;562;p4"/>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63" name="Google Shape;563;p4"/>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64" name="Google Shape;564;p4"/>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65" name="Google Shape;565;p4"/>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66" name="Google Shape;566;p4"/>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67" name="Google Shape;567;p4"/>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68" name="Google Shape;568;p4"/>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69" name="Google Shape;569;p4"/>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70" name="Google Shape;570;p4"/>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71" name="Google Shape;571;p4"/>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72" name="Google Shape;572;p4"/>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73" name="Google Shape;573;p4"/>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74" name="Google Shape;574;p4"/>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75" name="Google Shape;575;p4"/>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76" name="Google Shape;576;p4"/>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77" name="Google Shape;577;p4"/>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78" name="Google Shape;578;p4"/>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79" name="Google Shape;579;p4"/>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80" name="Google Shape;580;p4"/>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81" name="Google Shape;581;p4"/>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82" name="Google Shape;582;p4"/>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83" name="Google Shape;583;p4"/>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84" name="Google Shape;584;p4"/>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85" name="Google Shape;585;p4"/>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86" name="Google Shape;586;p4"/>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87" name="Google Shape;587;p4"/>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88" name="Google Shape;588;p4"/>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89" name="Google Shape;589;p4"/>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90" name="Google Shape;590;p4"/>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91" name="Google Shape;591;p4"/>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92" name="Google Shape;592;p4"/>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93" name="Google Shape;593;p4"/>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94" name="Google Shape;594;p4"/>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95" name="Google Shape;595;p4"/>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96" name="Google Shape;596;p4"/>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97" name="Google Shape;597;p4"/>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98" name="Google Shape;598;p4"/>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99" name="Google Shape;599;p4"/>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00" name="Google Shape;600;p4"/>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01" name="Google Shape;601;p4"/>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02" name="Google Shape;602;p4"/>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03" name="Google Shape;603;p4"/>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04" name="Google Shape;604;p4"/>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05" name="Google Shape;605;p4"/>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06" name="Google Shape;606;p4"/>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07" name="Google Shape;607;p4"/>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08" name="Google Shape;608;p4"/>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09" name="Google Shape;609;p4"/>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10" name="Google Shape;610;p4"/>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11" name="Google Shape;611;p4"/>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12" name="Google Shape;612;p4"/>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13" name="Google Shape;613;p4"/>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14" name="Google Shape;614;p4"/>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15" name="Google Shape;615;p4"/>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16" name="Google Shape;616;p4"/>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17" name="Google Shape;617;p4"/>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18" name="Google Shape;618;p4"/>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19" name="Google Shape;619;p4"/>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20" name="Google Shape;620;p4"/>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21" name="Google Shape;621;p4"/>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22" name="Google Shape;622;p4"/>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23" name="Google Shape;623;p4"/>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24" name="Google Shape;624;p4"/>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25" name="Google Shape;625;p4"/>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26" name="Google Shape;626;p4"/>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27" name="Google Shape;627;p4"/>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28" name="Google Shape;628;p4"/>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29" name="Google Shape;629;p4"/>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30" name="Google Shape;630;p4"/>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31" name="Google Shape;631;p4"/>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32" name="Google Shape;632;p4"/>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33" name="Google Shape;633;p4"/>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34" name="Google Shape;634;p4"/>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35" name="Google Shape;635;p4"/>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36" name="Google Shape;636;p4"/>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37" name="Google Shape;637;p4"/>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38" name="Google Shape;638;p4"/>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39" name="Google Shape;639;p4"/>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40" name="Google Shape;640;p4"/>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41" name="Google Shape;641;p4"/>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42" name="Google Shape;642;p4"/>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43" name="Google Shape;643;p4"/>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44" name="Google Shape;644;p4"/>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45" name="Google Shape;645;p4"/>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46" name="Google Shape;646;p4"/>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47" name="Google Shape;647;p4"/>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48" name="Google Shape;648;p4"/>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49" name="Google Shape;649;p4"/>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50" name="Google Shape;650;p4"/>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51" name="Google Shape;651;p4"/>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52" name="Google Shape;652;p4"/>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53" name="Google Shape;653;p4"/>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54" name="Google Shape;654;p4"/>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55" name="Google Shape;655;p4"/>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56" name="Google Shape;656;p4"/>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57" name="Google Shape;657;p4"/>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58" name="Google Shape;658;p4"/>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59" name="Google Shape;659;p4"/>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60" name="Google Shape;660;p4"/>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61" name="Google Shape;661;p4"/>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62" name="Google Shape;662;p4"/>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63" name="Google Shape;663;p4"/>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64" name="Google Shape;664;p4"/>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65" name="Google Shape;665;p4"/>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66" name="Google Shape;666;p4"/>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67" name="Google Shape;667;p4"/>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68" name="Google Shape;668;p4"/>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69" name="Google Shape;669;p4"/>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70" name="Google Shape;670;p4"/>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71" name="Google Shape;671;p4"/>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72" name="Google Shape;672;p4"/>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73" name="Google Shape;673;p4"/>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74" name="Google Shape;674;p4"/>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75" name="Google Shape;675;p4"/>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76" name="Google Shape;676;p4"/>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77" name="Google Shape;677;p4"/>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78" name="Google Shape;678;p4"/>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79" name="Google Shape;679;p4"/>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80" name="Google Shape;680;p4"/>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81" name="Google Shape;681;p4"/>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82" name="Google Shape;682;p4"/>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83" name="Google Shape;683;p4"/>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684" name="Shape 684"/>
        <p:cNvGrpSpPr/>
        <p:nvPr/>
      </p:nvGrpSpPr>
      <p:grpSpPr>
        <a:xfrm>
          <a:off x="0" y="0"/>
          <a:ext cx="0" cy="0"/>
          <a:chOff x="0" y="0"/>
          <a:chExt cx="0" cy="0"/>
        </a:xfrm>
      </p:grpSpPr>
      <p:grpSp>
        <p:nvGrpSpPr>
          <p:cNvPr id="685" name="Google Shape;685;p5"/>
          <p:cNvGrpSpPr/>
          <p:nvPr/>
        </p:nvGrpSpPr>
        <p:grpSpPr>
          <a:xfrm>
            <a:off x="1841376" y="4540815"/>
            <a:ext cx="1110494" cy="612269"/>
            <a:chOff x="1003176" y="4540815"/>
            <a:chExt cx="1110494" cy="612269"/>
          </a:xfrm>
        </p:grpSpPr>
        <p:sp>
          <p:nvSpPr>
            <p:cNvPr id="686" name="Google Shape;686;p5"/>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87" name="Google Shape;687;p5"/>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88" name="Google Shape;688;p5"/>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689" name="Google Shape;689;p5"/>
          <p:cNvGrpSpPr/>
          <p:nvPr/>
        </p:nvGrpSpPr>
        <p:grpSpPr>
          <a:xfrm>
            <a:off x="342281" y="4183488"/>
            <a:ext cx="369035" cy="728056"/>
            <a:chOff x="342281" y="4183488"/>
            <a:chExt cx="369035" cy="728056"/>
          </a:xfrm>
        </p:grpSpPr>
        <p:sp>
          <p:nvSpPr>
            <p:cNvPr id="690" name="Google Shape;690;p5"/>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91" name="Google Shape;691;p5"/>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92" name="Google Shape;692;p5"/>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693" name="Google Shape;693;p5"/>
          <p:cNvGrpSpPr/>
          <p:nvPr/>
        </p:nvGrpSpPr>
        <p:grpSpPr>
          <a:xfrm>
            <a:off x="50" y="1232900"/>
            <a:ext cx="454630" cy="816989"/>
            <a:chOff x="50" y="1232900"/>
            <a:chExt cx="454630" cy="816989"/>
          </a:xfrm>
        </p:grpSpPr>
        <p:sp>
          <p:nvSpPr>
            <p:cNvPr id="694" name="Google Shape;694;p5"/>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95" name="Google Shape;695;p5"/>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96" name="Google Shape;696;p5"/>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697" name="Google Shape;697;p5"/>
          <p:cNvGrpSpPr/>
          <p:nvPr/>
        </p:nvGrpSpPr>
        <p:grpSpPr>
          <a:xfrm>
            <a:off x="50" y="3073044"/>
            <a:ext cx="729750" cy="1046771"/>
            <a:chOff x="50" y="3073044"/>
            <a:chExt cx="729750" cy="1046771"/>
          </a:xfrm>
        </p:grpSpPr>
        <p:sp>
          <p:nvSpPr>
            <p:cNvPr id="698" name="Google Shape;698;p5"/>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99" name="Google Shape;699;p5"/>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00" name="Google Shape;700;p5"/>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701" name="Google Shape;701;p5"/>
          <p:cNvGrpSpPr/>
          <p:nvPr/>
        </p:nvGrpSpPr>
        <p:grpSpPr>
          <a:xfrm>
            <a:off x="5944880" y="-7"/>
            <a:ext cx="2524606" cy="759943"/>
            <a:chOff x="4012455" y="-7"/>
            <a:chExt cx="2524606" cy="759943"/>
          </a:xfrm>
        </p:grpSpPr>
        <p:sp>
          <p:nvSpPr>
            <p:cNvPr id="702" name="Google Shape;702;p5"/>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03" name="Google Shape;703;p5"/>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04" name="Google Shape;704;p5"/>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05" name="Google Shape;705;p5"/>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06" name="Google Shape;706;p5"/>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07" name="Google Shape;707;p5"/>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08" name="Google Shape;708;p5"/>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09" name="Google Shape;709;p5"/>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710" name="Google Shape;710;p5"/>
          <p:cNvGrpSpPr/>
          <p:nvPr/>
        </p:nvGrpSpPr>
        <p:grpSpPr>
          <a:xfrm>
            <a:off x="8506368" y="1564091"/>
            <a:ext cx="637429" cy="1130622"/>
            <a:chOff x="6233393" y="2021291"/>
            <a:chExt cx="637429" cy="1130622"/>
          </a:xfrm>
        </p:grpSpPr>
        <p:sp>
          <p:nvSpPr>
            <p:cNvPr id="711" name="Google Shape;711;p5"/>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12" name="Google Shape;712;p5"/>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13" name="Google Shape;713;p5"/>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14" name="Google Shape;714;p5"/>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15" name="Google Shape;715;p5"/>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16" name="Google Shape;716;p5"/>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17" name="Google Shape;717;p5"/>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18" name="Google Shape;718;p5"/>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719" name="Google Shape;719;p5"/>
          <p:cNvGrpSpPr/>
          <p:nvPr/>
        </p:nvGrpSpPr>
        <p:grpSpPr>
          <a:xfrm>
            <a:off x="7464679" y="3618202"/>
            <a:ext cx="1679118" cy="1534882"/>
            <a:chOff x="5191704" y="3618202"/>
            <a:chExt cx="1679118" cy="1534882"/>
          </a:xfrm>
        </p:grpSpPr>
        <p:sp>
          <p:nvSpPr>
            <p:cNvPr id="720" name="Google Shape;720;p5"/>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21" name="Google Shape;721;p5"/>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22" name="Google Shape;722;p5"/>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23" name="Google Shape;723;p5"/>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24" name="Google Shape;724;p5"/>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25" name="Google Shape;725;p5"/>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26" name="Google Shape;726;p5"/>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27" name="Google Shape;727;p5"/>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28" name="Google Shape;728;p5"/>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29" name="Google Shape;729;p5"/>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730" name="Google Shape;730;p5"/>
          <p:cNvGrpSpPr/>
          <p:nvPr/>
        </p:nvGrpSpPr>
        <p:grpSpPr>
          <a:xfrm>
            <a:off x="7847220" y="3073038"/>
            <a:ext cx="598866" cy="595528"/>
            <a:chOff x="5944870" y="3341438"/>
            <a:chExt cx="598866" cy="595528"/>
          </a:xfrm>
        </p:grpSpPr>
        <p:sp>
          <p:nvSpPr>
            <p:cNvPr id="731" name="Google Shape;731;p5"/>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32" name="Google Shape;732;p5"/>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733" name="Google Shape;733;p5"/>
          <p:cNvGrpSpPr/>
          <p:nvPr/>
        </p:nvGrpSpPr>
        <p:grpSpPr>
          <a:xfrm>
            <a:off x="2204197" y="105666"/>
            <a:ext cx="546902" cy="236607"/>
            <a:chOff x="2204197" y="105666"/>
            <a:chExt cx="546902" cy="236607"/>
          </a:xfrm>
        </p:grpSpPr>
        <p:sp>
          <p:nvSpPr>
            <p:cNvPr id="734" name="Google Shape;734;p5"/>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35" name="Google Shape;735;p5"/>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36" name="Google Shape;736;p5"/>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37" name="Google Shape;737;p5"/>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738" name="Google Shape;738;p5"/>
          <p:cNvGrpSpPr/>
          <p:nvPr/>
        </p:nvGrpSpPr>
        <p:grpSpPr>
          <a:xfrm>
            <a:off x="50" y="-7"/>
            <a:ext cx="2049897" cy="773345"/>
            <a:chOff x="50" y="-7"/>
            <a:chExt cx="2049897" cy="773345"/>
          </a:xfrm>
        </p:grpSpPr>
        <p:sp>
          <p:nvSpPr>
            <p:cNvPr id="739" name="Google Shape;739;p5"/>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40" name="Google Shape;740;p5"/>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41" name="Google Shape;741;p5"/>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42" name="Google Shape;742;p5"/>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43" name="Google Shape;743;p5"/>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44" name="Google Shape;744;p5"/>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45" name="Google Shape;745;p5"/>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46" name="Google Shape;746;p5"/>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47" name="Google Shape;747;p5"/>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48" name="Google Shape;748;p5"/>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49" name="Google Shape;749;p5"/>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50" name="Google Shape;750;p5"/>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51" name="Google Shape;751;p5"/>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52" name="Google Shape;752;p5"/>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53" name="Google Shape;753;p5"/>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54" name="Google Shape;754;p5"/>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55" name="Google Shape;755;p5"/>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56" name="Google Shape;756;p5"/>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57" name="Google Shape;757;p5"/>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58" name="Google Shape;758;p5"/>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59" name="Google Shape;759;p5"/>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60" name="Google Shape;760;p5"/>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61" name="Google Shape;761;p5"/>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62" name="Google Shape;762;p5"/>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63" name="Google Shape;763;p5"/>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64" name="Google Shape;764;p5"/>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65" name="Google Shape;765;p5"/>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66" name="Google Shape;766;p5"/>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67" name="Google Shape;767;p5"/>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68" name="Google Shape;768;p5"/>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69" name="Google Shape;769;p5"/>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70" name="Google Shape;770;p5"/>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71" name="Google Shape;771;p5"/>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72" name="Google Shape;772;p5"/>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73" name="Google Shape;773;p5"/>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74" name="Google Shape;774;p5"/>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75" name="Google Shape;775;p5"/>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76" name="Google Shape;776;p5"/>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77" name="Google Shape;777;p5"/>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78" name="Google Shape;778;p5"/>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79" name="Google Shape;779;p5"/>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80" name="Google Shape;780;p5"/>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81" name="Google Shape;781;p5"/>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82" name="Google Shape;782;p5"/>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83" name="Google Shape;783;p5"/>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84" name="Google Shape;784;p5"/>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85" name="Google Shape;785;p5"/>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86" name="Google Shape;786;p5"/>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87" name="Google Shape;787;p5"/>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88" name="Google Shape;788;p5"/>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89" name="Google Shape;789;p5"/>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90" name="Google Shape;790;p5"/>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91" name="Google Shape;791;p5"/>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92" name="Google Shape;792;p5"/>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93" name="Google Shape;793;p5"/>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94" name="Google Shape;794;p5"/>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95" name="Google Shape;795;p5"/>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96" name="Google Shape;796;p5"/>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97" name="Google Shape;797;p5"/>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98" name="Google Shape;798;p5"/>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99" name="Google Shape;799;p5"/>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00" name="Google Shape;800;p5"/>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01" name="Google Shape;801;p5"/>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02" name="Google Shape;802;p5"/>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03" name="Google Shape;803;p5"/>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04" name="Google Shape;804;p5"/>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05" name="Google Shape;805;p5"/>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06" name="Google Shape;806;p5"/>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07" name="Google Shape;807;p5"/>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08" name="Google Shape;808;p5"/>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09" name="Google Shape;809;p5"/>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10" name="Google Shape;810;p5"/>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11" name="Google Shape;811;p5"/>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12" name="Google Shape;812;p5"/>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13" name="Google Shape;813;p5"/>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14" name="Google Shape;814;p5"/>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15" name="Google Shape;815;p5"/>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16" name="Google Shape;816;p5"/>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17" name="Google Shape;817;p5"/>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18" name="Google Shape;818;p5"/>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19" name="Google Shape;819;p5"/>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20" name="Google Shape;820;p5"/>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21" name="Google Shape;821;p5"/>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22" name="Google Shape;822;p5"/>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23" name="Google Shape;823;p5"/>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24" name="Google Shape;824;p5"/>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25" name="Google Shape;825;p5"/>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26" name="Google Shape;826;p5"/>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27" name="Google Shape;827;p5"/>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28" name="Google Shape;828;p5"/>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29" name="Google Shape;829;p5"/>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30" name="Google Shape;830;p5"/>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31" name="Google Shape;831;p5"/>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32" name="Google Shape;832;p5"/>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33" name="Google Shape;833;p5"/>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34" name="Google Shape;834;p5"/>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35" name="Google Shape;835;p5"/>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36" name="Google Shape;836;p5"/>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37" name="Google Shape;837;p5"/>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38" name="Google Shape;838;p5"/>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39" name="Google Shape;839;p5"/>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40" name="Google Shape;840;p5"/>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41" name="Google Shape;841;p5"/>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42" name="Google Shape;842;p5"/>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43" name="Google Shape;843;p5"/>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44" name="Google Shape;844;p5"/>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45" name="Google Shape;845;p5"/>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46" name="Google Shape;846;p5"/>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47" name="Google Shape;847;p5"/>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48" name="Google Shape;848;p5"/>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49" name="Google Shape;849;p5"/>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50" name="Google Shape;850;p5"/>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51" name="Google Shape;851;p5"/>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52" name="Google Shape;852;p5"/>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53" name="Google Shape;853;p5"/>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54" name="Google Shape;854;p5"/>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55" name="Google Shape;855;p5"/>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56" name="Google Shape;856;p5"/>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57" name="Google Shape;857;p5"/>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58" name="Google Shape;858;p5"/>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59" name="Google Shape;859;p5"/>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60" name="Google Shape;860;p5"/>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61" name="Google Shape;861;p5"/>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62" name="Google Shape;862;p5"/>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63" name="Google Shape;863;p5"/>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64" name="Google Shape;864;p5"/>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65" name="Google Shape;865;p5"/>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66" name="Google Shape;866;p5"/>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67" name="Google Shape;867;p5"/>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68" name="Google Shape;868;p5"/>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sp>
        <p:nvSpPr>
          <p:cNvPr id="869" name="Google Shape;869;p5"/>
          <p:cNvSpPr txBox="1"/>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870" name="Google Shape;870;p5"/>
          <p:cNvSpPr txBox="1"/>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p:txBody>
      </p:sp>
      <p:sp>
        <p:nvSpPr>
          <p:cNvPr id="871" name="Google Shape;871;p5"/>
          <p:cNvSpPr txBox="1"/>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fld>
            <a:endParaRPr lang="en-CA"/>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872" name="Shape 872"/>
        <p:cNvGrpSpPr/>
        <p:nvPr/>
      </p:nvGrpSpPr>
      <p:grpSpPr>
        <a:xfrm>
          <a:off x="0" y="0"/>
          <a:ext cx="0" cy="0"/>
          <a:chOff x="0" y="0"/>
          <a:chExt cx="0" cy="0"/>
        </a:xfrm>
      </p:grpSpPr>
      <p:grpSp>
        <p:nvGrpSpPr>
          <p:cNvPr id="873" name="Google Shape;873;p6"/>
          <p:cNvGrpSpPr/>
          <p:nvPr/>
        </p:nvGrpSpPr>
        <p:grpSpPr>
          <a:xfrm>
            <a:off x="1841376" y="4540815"/>
            <a:ext cx="1110494" cy="612269"/>
            <a:chOff x="1003176" y="4540815"/>
            <a:chExt cx="1110494" cy="612269"/>
          </a:xfrm>
        </p:grpSpPr>
        <p:sp>
          <p:nvSpPr>
            <p:cNvPr id="874" name="Google Shape;874;p6"/>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75" name="Google Shape;875;p6"/>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76" name="Google Shape;876;p6"/>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877" name="Google Shape;877;p6"/>
          <p:cNvGrpSpPr/>
          <p:nvPr/>
        </p:nvGrpSpPr>
        <p:grpSpPr>
          <a:xfrm>
            <a:off x="342281" y="4183488"/>
            <a:ext cx="369035" cy="728056"/>
            <a:chOff x="342281" y="4183488"/>
            <a:chExt cx="369035" cy="728056"/>
          </a:xfrm>
        </p:grpSpPr>
        <p:sp>
          <p:nvSpPr>
            <p:cNvPr id="878" name="Google Shape;878;p6"/>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79" name="Google Shape;879;p6"/>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80" name="Google Shape;880;p6"/>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881" name="Google Shape;881;p6"/>
          <p:cNvGrpSpPr/>
          <p:nvPr/>
        </p:nvGrpSpPr>
        <p:grpSpPr>
          <a:xfrm>
            <a:off x="50" y="1232900"/>
            <a:ext cx="454630" cy="816989"/>
            <a:chOff x="50" y="1232900"/>
            <a:chExt cx="454630" cy="816989"/>
          </a:xfrm>
        </p:grpSpPr>
        <p:sp>
          <p:nvSpPr>
            <p:cNvPr id="882" name="Google Shape;882;p6"/>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83" name="Google Shape;883;p6"/>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84" name="Google Shape;884;p6"/>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885" name="Google Shape;885;p6"/>
          <p:cNvGrpSpPr/>
          <p:nvPr/>
        </p:nvGrpSpPr>
        <p:grpSpPr>
          <a:xfrm>
            <a:off x="50" y="3073044"/>
            <a:ext cx="729750" cy="1046771"/>
            <a:chOff x="50" y="3073044"/>
            <a:chExt cx="729750" cy="1046771"/>
          </a:xfrm>
        </p:grpSpPr>
        <p:sp>
          <p:nvSpPr>
            <p:cNvPr id="886" name="Google Shape;886;p6"/>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87" name="Google Shape;887;p6"/>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88" name="Google Shape;888;p6"/>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889" name="Google Shape;889;p6"/>
          <p:cNvGrpSpPr/>
          <p:nvPr/>
        </p:nvGrpSpPr>
        <p:grpSpPr>
          <a:xfrm>
            <a:off x="5944880" y="-7"/>
            <a:ext cx="2524606" cy="759943"/>
            <a:chOff x="4012455" y="-7"/>
            <a:chExt cx="2524606" cy="759943"/>
          </a:xfrm>
        </p:grpSpPr>
        <p:sp>
          <p:nvSpPr>
            <p:cNvPr id="890" name="Google Shape;890;p6"/>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91" name="Google Shape;891;p6"/>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92" name="Google Shape;892;p6"/>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93" name="Google Shape;893;p6"/>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94" name="Google Shape;894;p6"/>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95" name="Google Shape;895;p6"/>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96" name="Google Shape;896;p6"/>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97" name="Google Shape;897;p6"/>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898" name="Google Shape;898;p6"/>
          <p:cNvGrpSpPr/>
          <p:nvPr/>
        </p:nvGrpSpPr>
        <p:grpSpPr>
          <a:xfrm>
            <a:off x="8506368" y="1564091"/>
            <a:ext cx="637429" cy="1130622"/>
            <a:chOff x="6233393" y="2021291"/>
            <a:chExt cx="637429" cy="1130622"/>
          </a:xfrm>
        </p:grpSpPr>
        <p:sp>
          <p:nvSpPr>
            <p:cNvPr id="899" name="Google Shape;899;p6"/>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00" name="Google Shape;900;p6"/>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01" name="Google Shape;901;p6"/>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02" name="Google Shape;902;p6"/>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03" name="Google Shape;903;p6"/>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04" name="Google Shape;904;p6"/>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05" name="Google Shape;905;p6"/>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06" name="Google Shape;906;p6"/>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907" name="Google Shape;907;p6"/>
          <p:cNvGrpSpPr/>
          <p:nvPr/>
        </p:nvGrpSpPr>
        <p:grpSpPr>
          <a:xfrm>
            <a:off x="7464679" y="3618202"/>
            <a:ext cx="1679118" cy="1534882"/>
            <a:chOff x="5191704" y="3618202"/>
            <a:chExt cx="1679118" cy="1534882"/>
          </a:xfrm>
        </p:grpSpPr>
        <p:sp>
          <p:nvSpPr>
            <p:cNvPr id="908" name="Google Shape;908;p6"/>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09" name="Google Shape;909;p6"/>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10" name="Google Shape;910;p6"/>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11" name="Google Shape;911;p6"/>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12" name="Google Shape;912;p6"/>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13" name="Google Shape;913;p6"/>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14" name="Google Shape;914;p6"/>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15" name="Google Shape;915;p6"/>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16" name="Google Shape;916;p6"/>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17" name="Google Shape;917;p6"/>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918" name="Google Shape;918;p6"/>
          <p:cNvGrpSpPr/>
          <p:nvPr/>
        </p:nvGrpSpPr>
        <p:grpSpPr>
          <a:xfrm>
            <a:off x="7847220" y="3073038"/>
            <a:ext cx="598866" cy="595528"/>
            <a:chOff x="5944870" y="3341438"/>
            <a:chExt cx="598866" cy="595528"/>
          </a:xfrm>
        </p:grpSpPr>
        <p:sp>
          <p:nvSpPr>
            <p:cNvPr id="919" name="Google Shape;919;p6"/>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20" name="Google Shape;920;p6"/>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921" name="Google Shape;921;p6"/>
          <p:cNvGrpSpPr/>
          <p:nvPr/>
        </p:nvGrpSpPr>
        <p:grpSpPr>
          <a:xfrm>
            <a:off x="2204197" y="105666"/>
            <a:ext cx="546902" cy="236607"/>
            <a:chOff x="2204197" y="105666"/>
            <a:chExt cx="546902" cy="236607"/>
          </a:xfrm>
        </p:grpSpPr>
        <p:sp>
          <p:nvSpPr>
            <p:cNvPr id="922" name="Google Shape;922;p6"/>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23" name="Google Shape;923;p6"/>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24" name="Google Shape;924;p6"/>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25" name="Google Shape;925;p6"/>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926" name="Google Shape;926;p6"/>
          <p:cNvGrpSpPr/>
          <p:nvPr/>
        </p:nvGrpSpPr>
        <p:grpSpPr>
          <a:xfrm>
            <a:off x="50" y="-7"/>
            <a:ext cx="2049897" cy="773345"/>
            <a:chOff x="50" y="-7"/>
            <a:chExt cx="2049897" cy="773345"/>
          </a:xfrm>
        </p:grpSpPr>
        <p:sp>
          <p:nvSpPr>
            <p:cNvPr id="927" name="Google Shape;927;p6"/>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28" name="Google Shape;928;p6"/>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29" name="Google Shape;929;p6"/>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30" name="Google Shape;930;p6"/>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31" name="Google Shape;931;p6"/>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32" name="Google Shape;932;p6"/>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33" name="Google Shape;933;p6"/>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34" name="Google Shape;934;p6"/>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35" name="Google Shape;935;p6"/>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36" name="Google Shape;936;p6"/>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37" name="Google Shape;937;p6"/>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38" name="Google Shape;938;p6"/>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39" name="Google Shape;939;p6"/>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40" name="Google Shape;940;p6"/>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41" name="Google Shape;941;p6"/>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42" name="Google Shape;942;p6"/>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43" name="Google Shape;943;p6"/>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44" name="Google Shape;944;p6"/>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45" name="Google Shape;945;p6"/>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46" name="Google Shape;946;p6"/>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47" name="Google Shape;947;p6"/>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48" name="Google Shape;948;p6"/>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49" name="Google Shape;949;p6"/>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50" name="Google Shape;950;p6"/>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51" name="Google Shape;951;p6"/>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52" name="Google Shape;952;p6"/>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53" name="Google Shape;953;p6"/>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54" name="Google Shape;954;p6"/>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55" name="Google Shape;955;p6"/>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56" name="Google Shape;956;p6"/>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57" name="Google Shape;957;p6"/>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58" name="Google Shape;958;p6"/>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59" name="Google Shape;959;p6"/>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60" name="Google Shape;960;p6"/>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61" name="Google Shape;961;p6"/>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62" name="Google Shape;962;p6"/>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63" name="Google Shape;963;p6"/>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64" name="Google Shape;964;p6"/>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65" name="Google Shape;965;p6"/>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66" name="Google Shape;966;p6"/>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67" name="Google Shape;967;p6"/>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68" name="Google Shape;968;p6"/>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69" name="Google Shape;969;p6"/>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70" name="Google Shape;970;p6"/>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71" name="Google Shape;971;p6"/>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72" name="Google Shape;972;p6"/>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73" name="Google Shape;973;p6"/>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74" name="Google Shape;974;p6"/>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75" name="Google Shape;975;p6"/>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76" name="Google Shape;976;p6"/>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77" name="Google Shape;977;p6"/>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78" name="Google Shape;978;p6"/>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79" name="Google Shape;979;p6"/>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80" name="Google Shape;980;p6"/>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81" name="Google Shape;981;p6"/>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82" name="Google Shape;982;p6"/>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83" name="Google Shape;983;p6"/>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84" name="Google Shape;984;p6"/>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85" name="Google Shape;985;p6"/>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86" name="Google Shape;986;p6"/>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87" name="Google Shape;987;p6"/>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88" name="Google Shape;988;p6"/>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89" name="Google Shape;989;p6"/>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90" name="Google Shape;990;p6"/>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91" name="Google Shape;991;p6"/>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92" name="Google Shape;992;p6"/>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93" name="Google Shape;993;p6"/>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94" name="Google Shape;994;p6"/>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95" name="Google Shape;995;p6"/>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96" name="Google Shape;996;p6"/>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97" name="Google Shape;997;p6"/>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98" name="Google Shape;998;p6"/>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99" name="Google Shape;999;p6"/>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00" name="Google Shape;1000;p6"/>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01" name="Google Shape;1001;p6"/>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02" name="Google Shape;1002;p6"/>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03" name="Google Shape;1003;p6"/>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04" name="Google Shape;1004;p6"/>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05" name="Google Shape;1005;p6"/>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06" name="Google Shape;1006;p6"/>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07" name="Google Shape;1007;p6"/>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08" name="Google Shape;1008;p6"/>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09" name="Google Shape;1009;p6"/>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10" name="Google Shape;1010;p6"/>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11" name="Google Shape;1011;p6"/>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12" name="Google Shape;1012;p6"/>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13" name="Google Shape;1013;p6"/>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14" name="Google Shape;1014;p6"/>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15" name="Google Shape;1015;p6"/>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16" name="Google Shape;1016;p6"/>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17" name="Google Shape;1017;p6"/>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18" name="Google Shape;1018;p6"/>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19" name="Google Shape;1019;p6"/>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20" name="Google Shape;1020;p6"/>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21" name="Google Shape;1021;p6"/>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22" name="Google Shape;1022;p6"/>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23" name="Google Shape;1023;p6"/>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24" name="Google Shape;1024;p6"/>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25" name="Google Shape;1025;p6"/>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26" name="Google Shape;1026;p6"/>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27" name="Google Shape;1027;p6"/>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28" name="Google Shape;1028;p6"/>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29" name="Google Shape;1029;p6"/>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30" name="Google Shape;1030;p6"/>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31" name="Google Shape;1031;p6"/>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32" name="Google Shape;1032;p6"/>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33" name="Google Shape;1033;p6"/>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34" name="Google Shape;1034;p6"/>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35" name="Google Shape;1035;p6"/>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36" name="Google Shape;1036;p6"/>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37" name="Google Shape;1037;p6"/>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38" name="Google Shape;1038;p6"/>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39" name="Google Shape;1039;p6"/>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40" name="Google Shape;1040;p6"/>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41" name="Google Shape;1041;p6"/>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42" name="Google Shape;1042;p6"/>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43" name="Google Shape;1043;p6"/>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44" name="Google Shape;1044;p6"/>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45" name="Google Shape;1045;p6"/>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46" name="Google Shape;1046;p6"/>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47" name="Google Shape;1047;p6"/>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48" name="Google Shape;1048;p6"/>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49" name="Google Shape;1049;p6"/>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50" name="Google Shape;1050;p6"/>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51" name="Google Shape;1051;p6"/>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52" name="Google Shape;1052;p6"/>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53" name="Google Shape;1053;p6"/>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54" name="Google Shape;1054;p6"/>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55" name="Google Shape;1055;p6"/>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56" name="Google Shape;1056;p6"/>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sp>
        <p:nvSpPr>
          <p:cNvPr id="1057" name="Google Shape;1057;p6"/>
          <p:cNvSpPr txBox="1"/>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1058" name="Google Shape;1058;p6"/>
          <p:cNvSpPr txBox="1"/>
          <p:nvPr>
            <p:ph type="body" idx="1"/>
          </p:nvPr>
        </p:nvSpPr>
        <p:spPr>
          <a:xfrm>
            <a:off x="1131725"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p:txBody>
      </p:sp>
      <p:sp>
        <p:nvSpPr>
          <p:cNvPr id="1059" name="Google Shape;1059;p6"/>
          <p:cNvSpPr txBox="1"/>
          <p:nvPr>
            <p:ph type="body" idx="2"/>
          </p:nvPr>
        </p:nvSpPr>
        <p:spPr>
          <a:xfrm>
            <a:off x="4672553"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p:txBody>
      </p:sp>
      <p:sp>
        <p:nvSpPr>
          <p:cNvPr id="1060" name="Google Shape;1060;p6"/>
          <p:cNvSpPr txBox="1"/>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fld>
            <a:endParaRPr lang="en-CA"/>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061" name="Shape 1061"/>
        <p:cNvGrpSpPr/>
        <p:nvPr/>
      </p:nvGrpSpPr>
      <p:grpSpPr>
        <a:xfrm>
          <a:off x="0" y="0"/>
          <a:ext cx="0" cy="0"/>
          <a:chOff x="0" y="0"/>
          <a:chExt cx="0" cy="0"/>
        </a:xfrm>
      </p:grpSpPr>
      <p:grpSp>
        <p:nvGrpSpPr>
          <p:cNvPr id="1062" name="Google Shape;1062;p7"/>
          <p:cNvGrpSpPr/>
          <p:nvPr/>
        </p:nvGrpSpPr>
        <p:grpSpPr>
          <a:xfrm>
            <a:off x="1841376" y="4540815"/>
            <a:ext cx="1110494" cy="612269"/>
            <a:chOff x="1003176" y="4540815"/>
            <a:chExt cx="1110494" cy="612269"/>
          </a:xfrm>
        </p:grpSpPr>
        <p:sp>
          <p:nvSpPr>
            <p:cNvPr id="1063" name="Google Shape;1063;p7"/>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64" name="Google Shape;1064;p7"/>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65" name="Google Shape;1065;p7"/>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066" name="Google Shape;1066;p7"/>
          <p:cNvGrpSpPr/>
          <p:nvPr/>
        </p:nvGrpSpPr>
        <p:grpSpPr>
          <a:xfrm>
            <a:off x="342281" y="4183488"/>
            <a:ext cx="369035" cy="728056"/>
            <a:chOff x="342281" y="4183488"/>
            <a:chExt cx="369035" cy="728056"/>
          </a:xfrm>
        </p:grpSpPr>
        <p:sp>
          <p:nvSpPr>
            <p:cNvPr id="1067" name="Google Shape;1067;p7"/>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68" name="Google Shape;1068;p7"/>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69" name="Google Shape;1069;p7"/>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070" name="Google Shape;1070;p7"/>
          <p:cNvGrpSpPr/>
          <p:nvPr/>
        </p:nvGrpSpPr>
        <p:grpSpPr>
          <a:xfrm>
            <a:off x="50" y="1232900"/>
            <a:ext cx="454630" cy="816989"/>
            <a:chOff x="50" y="1232900"/>
            <a:chExt cx="454630" cy="816989"/>
          </a:xfrm>
        </p:grpSpPr>
        <p:sp>
          <p:nvSpPr>
            <p:cNvPr id="1071" name="Google Shape;1071;p7"/>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72" name="Google Shape;1072;p7"/>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73" name="Google Shape;1073;p7"/>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074" name="Google Shape;1074;p7"/>
          <p:cNvGrpSpPr/>
          <p:nvPr/>
        </p:nvGrpSpPr>
        <p:grpSpPr>
          <a:xfrm>
            <a:off x="50" y="3073044"/>
            <a:ext cx="729750" cy="1046771"/>
            <a:chOff x="50" y="3073044"/>
            <a:chExt cx="729750" cy="1046771"/>
          </a:xfrm>
        </p:grpSpPr>
        <p:sp>
          <p:nvSpPr>
            <p:cNvPr id="1075" name="Google Shape;1075;p7"/>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76" name="Google Shape;1076;p7"/>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77" name="Google Shape;1077;p7"/>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078" name="Google Shape;1078;p7"/>
          <p:cNvGrpSpPr/>
          <p:nvPr/>
        </p:nvGrpSpPr>
        <p:grpSpPr>
          <a:xfrm>
            <a:off x="5944880" y="-7"/>
            <a:ext cx="2524606" cy="759943"/>
            <a:chOff x="4012455" y="-7"/>
            <a:chExt cx="2524606" cy="759943"/>
          </a:xfrm>
        </p:grpSpPr>
        <p:sp>
          <p:nvSpPr>
            <p:cNvPr id="1079" name="Google Shape;1079;p7"/>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80" name="Google Shape;1080;p7"/>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81" name="Google Shape;1081;p7"/>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82" name="Google Shape;1082;p7"/>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83" name="Google Shape;1083;p7"/>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84" name="Google Shape;1084;p7"/>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85" name="Google Shape;1085;p7"/>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86" name="Google Shape;1086;p7"/>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087" name="Google Shape;1087;p7"/>
          <p:cNvGrpSpPr/>
          <p:nvPr/>
        </p:nvGrpSpPr>
        <p:grpSpPr>
          <a:xfrm>
            <a:off x="8506368" y="1564091"/>
            <a:ext cx="637429" cy="1130622"/>
            <a:chOff x="6233393" y="2021291"/>
            <a:chExt cx="637429" cy="1130622"/>
          </a:xfrm>
        </p:grpSpPr>
        <p:sp>
          <p:nvSpPr>
            <p:cNvPr id="1088" name="Google Shape;1088;p7"/>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89" name="Google Shape;1089;p7"/>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90" name="Google Shape;1090;p7"/>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91" name="Google Shape;1091;p7"/>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92" name="Google Shape;1092;p7"/>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93" name="Google Shape;1093;p7"/>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94" name="Google Shape;1094;p7"/>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95" name="Google Shape;1095;p7"/>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096" name="Google Shape;1096;p7"/>
          <p:cNvGrpSpPr/>
          <p:nvPr/>
        </p:nvGrpSpPr>
        <p:grpSpPr>
          <a:xfrm>
            <a:off x="7464679" y="3618202"/>
            <a:ext cx="1679118" cy="1534882"/>
            <a:chOff x="5191704" y="3618202"/>
            <a:chExt cx="1679118" cy="1534882"/>
          </a:xfrm>
        </p:grpSpPr>
        <p:sp>
          <p:nvSpPr>
            <p:cNvPr id="1097" name="Google Shape;1097;p7"/>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98" name="Google Shape;1098;p7"/>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99" name="Google Shape;1099;p7"/>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00" name="Google Shape;1100;p7"/>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01" name="Google Shape;1101;p7"/>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02" name="Google Shape;1102;p7"/>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03" name="Google Shape;1103;p7"/>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04" name="Google Shape;1104;p7"/>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05" name="Google Shape;1105;p7"/>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06" name="Google Shape;1106;p7"/>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107" name="Google Shape;1107;p7"/>
          <p:cNvGrpSpPr/>
          <p:nvPr/>
        </p:nvGrpSpPr>
        <p:grpSpPr>
          <a:xfrm>
            <a:off x="7847220" y="3073038"/>
            <a:ext cx="598866" cy="595528"/>
            <a:chOff x="5944870" y="3341438"/>
            <a:chExt cx="598866" cy="595528"/>
          </a:xfrm>
        </p:grpSpPr>
        <p:sp>
          <p:nvSpPr>
            <p:cNvPr id="1108" name="Google Shape;1108;p7"/>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09" name="Google Shape;1109;p7"/>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110" name="Google Shape;1110;p7"/>
          <p:cNvGrpSpPr/>
          <p:nvPr/>
        </p:nvGrpSpPr>
        <p:grpSpPr>
          <a:xfrm>
            <a:off x="2204197" y="105666"/>
            <a:ext cx="546902" cy="236607"/>
            <a:chOff x="2204197" y="105666"/>
            <a:chExt cx="546902" cy="236607"/>
          </a:xfrm>
        </p:grpSpPr>
        <p:sp>
          <p:nvSpPr>
            <p:cNvPr id="1111" name="Google Shape;1111;p7"/>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12" name="Google Shape;1112;p7"/>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13" name="Google Shape;1113;p7"/>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14" name="Google Shape;1114;p7"/>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115" name="Google Shape;1115;p7"/>
          <p:cNvGrpSpPr/>
          <p:nvPr/>
        </p:nvGrpSpPr>
        <p:grpSpPr>
          <a:xfrm>
            <a:off x="50" y="-7"/>
            <a:ext cx="2049897" cy="773345"/>
            <a:chOff x="50" y="-7"/>
            <a:chExt cx="2049897" cy="773345"/>
          </a:xfrm>
        </p:grpSpPr>
        <p:sp>
          <p:nvSpPr>
            <p:cNvPr id="1116" name="Google Shape;1116;p7"/>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17" name="Google Shape;1117;p7"/>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18" name="Google Shape;1118;p7"/>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19" name="Google Shape;1119;p7"/>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20" name="Google Shape;1120;p7"/>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21" name="Google Shape;1121;p7"/>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22" name="Google Shape;1122;p7"/>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23" name="Google Shape;1123;p7"/>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24" name="Google Shape;1124;p7"/>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25" name="Google Shape;1125;p7"/>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26" name="Google Shape;1126;p7"/>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27" name="Google Shape;1127;p7"/>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28" name="Google Shape;1128;p7"/>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29" name="Google Shape;1129;p7"/>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30" name="Google Shape;1130;p7"/>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31" name="Google Shape;1131;p7"/>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32" name="Google Shape;1132;p7"/>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33" name="Google Shape;1133;p7"/>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34" name="Google Shape;1134;p7"/>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35" name="Google Shape;1135;p7"/>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36" name="Google Shape;1136;p7"/>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37" name="Google Shape;1137;p7"/>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38" name="Google Shape;1138;p7"/>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39" name="Google Shape;1139;p7"/>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40" name="Google Shape;1140;p7"/>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41" name="Google Shape;1141;p7"/>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42" name="Google Shape;1142;p7"/>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43" name="Google Shape;1143;p7"/>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44" name="Google Shape;1144;p7"/>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45" name="Google Shape;1145;p7"/>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46" name="Google Shape;1146;p7"/>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47" name="Google Shape;1147;p7"/>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48" name="Google Shape;1148;p7"/>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49" name="Google Shape;1149;p7"/>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50" name="Google Shape;1150;p7"/>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51" name="Google Shape;1151;p7"/>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52" name="Google Shape;1152;p7"/>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53" name="Google Shape;1153;p7"/>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54" name="Google Shape;1154;p7"/>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55" name="Google Shape;1155;p7"/>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56" name="Google Shape;1156;p7"/>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57" name="Google Shape;1157;p7"/>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58" name="Google Shape;1158;p7"/>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59" name="Google Shape;1159;p7"/>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60" name="Google Shape;1160;p7"/>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61" name="Google Shape;1161;p7"/>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62" name="Google Shape;1162;p7"/>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63" name="Google Shape;1163;p7"/>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64" name="Google Shape;1164;p7"/>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65" name="Google Shape;1165;p7"/>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66" name="Google Shape;1166;p7"/>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67" name="Google Shape;1167;p7"/>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68" name="Google Shape;1168;p7"/>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69" name="Google Shape;1169;p7"/>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70" name="Google Shape;1170;p7"/>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71" name="Google Shape;1171;p7"/>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72" name="Google Shape;1172;p7"/>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73" name="Google Shape;1173;p7"/>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74" name="Google Shape;1174;p7"/>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75" name="Google Shape;1175;p7"/>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76" name="Google Shape;1176;p7"/>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77" name="Google Shape;1177;p7"/>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78" name="Google Shape;1178;p7"/>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79" name="Google Shape;1179;p7"/>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80" name="Google Shape;1180;p7"/>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81" name="Google Shape;1181;p7"/>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82" name="Google Shape;1182;p7"/>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83" name="Google Shape;1183;p7"/>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84" name="Google Shape;1184;p7"/>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85" name="Google Shape;1185;p7"/>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86" name="Google Shape;1186;p7"/>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87" name="Google Shape;1187;p7"/>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88" name="Google Shape;1188;p7"/>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89" name="Google Shape;1189;p7"/>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90" name="Google Shape;1190;p7"/>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91" name="Google Shape;1191;p7"/>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92" name="Google Shape;1192;p7"/>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93" name="Google Shape;1193;p7"/>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94" name="Google Shape;1194;p7"/>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95" name="Google Shape;1195;p7"/>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96" name="Google Shape;1196;p7"/>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97" name="Google Shape;1197;p7"/>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98" name="Google Shape;1198;p7"/>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199" name="Google Shape;1199;p7"/>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00" name="Google Shape;1200;p7"/>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01" name="Google Shape;1201;p7"/>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02" name="Google Shape;1202;p7"/>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03" name="Google Shape;1203;p7"/>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04" name="Google Shape;1204;p7"/>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05" name="Google Shape;1205;p7"/>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06" name="Google Shape;1206;p7"/>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07" name="Google Shape;1207;p7"/>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08" name="Google Shape;1208;p7"/>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09" name="Google Shape;1209;p7"/>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10" name="Google Shape;1210;p7"/>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11" name="Google Shape;1211;p7"/>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12" name="Google Shape;1212;p7"/>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13" name="Google Shape;1213;p7"/>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14" name="Google Shape;1214;p7"/>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15" name="Google Shape;1215;p7"/>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16" name="Google Shape;1216;p7"/>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17" name="Google Shape;1217;p7"/>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18" name="Google Shape;1218;p7"/>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19" name="Google Shape;1219;p7"/>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20" name="Google Shape;1220;p7"/>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21" name="Google Shape;1221;p7"/>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22" name="Google Shape;1222;p7"/>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23" name="Google Shape;1223;p7"/>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24" name="Google Shape;1224;p7"/>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25" name="Google Shape;1225;p7"/>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26" name="Google Shape;1226;p7"/>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27" name="Google Shape;1227;p7"/>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28" name="Google Shape;1228;p7"/>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29" name="Google Shape;1229;p7"/>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30" name="Google Shape;1230;p7"/>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31" name="Google Shape;1231;p7"/>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32" name="Google Shape;1232;p7"/>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33" name="Google Shape;1233;p7"/>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34" name="Google Shape;1234;p7"/>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35" name="Google Shape;1235;p7"/>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36" name="Google Shape;1236;p7"/>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37" name="Google Shape;1237;p7"/>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38" name="Google Shape;1238;p7"/>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39" name="Google Shape;1239;p7"/>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40" name="Google Shape;1240;p7"/>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41" name="Google Shape;1241;p7"/>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42" name="Google Shape;1242;p7"/>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43" name="Google Shape;1243;p7"/>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44" name="Google Shape;1244;p7"/>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45" name="Google Shape;1245;p7"/>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sp>
        <p:nvSpPr>
          <p:cNvPr id="1246" name="Google Shape;1246;p7"/>
          <p:cNvSpPr txBox="1"/>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247" name="Google Shape;1247;p7"/>
          <p:cNvSpPr txBox="1"/>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p:txBody>
      </p:sp>
      <p:sp>
        <p:nvSpPr>
          <p:cNvPr id="1248" name="Google Shape;1248;p7"/>
          <p:cNvSpPr txBox="1"/>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p:txBody>
      </p:sp>
      <p:sp>
        <p:nvSpPr>
          <p:cNvPr id="1249" name="Google Shape;1249;p7"/>
          <p:cNvSpPr txBox="1"/>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p:txBody>
      </p:sp>
      <p:sp>
        <p:nvSpPr>
          <p:cNvPr id="1250" name="Google Shape;1250;p7"/>
          <p:cNvSpPr txBox="1"/>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fld>
            <a:endParaRPr lang="en-CA"/>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251" name="Shape 1251"/>
        <p:cNvGrpSpPr/>
        <p:nvPr/>
      </p:nvGrpSpPr>
      <p:grpSpPr>
        <a:xfrm>
          <a:off x="0" y="0"/>
          <a:ext cx="0" cy="0"/>
          <a:chOff x="0" y="0"/>
          <a:chExt cx="0" cy="0"/>
        </a:xfrm>
      </p:grpSpPr>
      <p:grpSp>
        <p:nvGrpSpPr>
          <p:cNvPr id="1252" name="Google Shape;1252;p8"/>
          <p:cNvGrpSpPr/>
          <p:nvPr/>
        </p:nvGrpSpPr>
        <p:grpSpPr>
          <a:xfrm>
            <a:off x="1841376" y="4540815"/>
            <a:ext cx="1110494" cy="612269"/>
            <a:chOff x="1003176" y="4540815"/>
            <a:chExt cx="1110494" cy="612269"/>
          </a:xfrm>
        </p:grpSpPr>
        <p:sp>
          <p:nvSpPr>
            <p:cNvPr id="1253" name="Google Shape;1253;p8"/>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54" name="Google Shape;1254;p8"/>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55" name="Google Shape;1255;p8"/>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256" name="Google Shape;1256;p8"/>
          <p:cNvGrpSpPr/>
          <p:nvPr/>
        </p:nvGrpSpPr>
        <p:grpSpPr>
          <a:xfrm>
            <a:off x="342281" y="4183488"/>
            <a:ext cx="369035" cy="728056"/>
            <a:chOff x="342281" y="4183488"/>
            <a:chExt cx="369035" cy="728056"/>
          </a:xfrm>
        </p:grpSpPr>
        <p:sp>
          <p:nvSpPr>
            <p:cNvPr id="1257" name="Google Shape;1257;p8"/>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58" name="Google Shape;1258;p8"/>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59" name="Google Shape;1259;p8"/>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260" name="Google Shape;1260;p8"/>
          <p:cNvGrpSpPr/>
          <p:nvPr/>
        </p:nvGrpSpPr>
        <p:grpSpPr>
          <a:xfrm>
            <a:off x="50" y="1232900"/>
            <a:ext cx="454630" cy="816989"/>
            <a:chOff x="50" y="1232900"/>
            <a:chExt cx="454630" cy="816989"/>
          </a:xfrm>
        </p:grpSpPr>
        <p:sp>
          <p:nvSpPr>
            <p:cNvPr id="1261" name="Google Shape;1261;p8"/>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62" name="Google Shape;1262;p8"/>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63" name="Google Shape;1263;p8"/>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264" name="Google Shape;1264;p8"/>
          <p:cNvGrpSpPr/>
          <p:nvPr/>
        </p:nvGrpSpPr>
        <p:grpSpPr>
          <a:xfrm>
            <a:off x="50" y="3073044"/>
            <a:ext cx="729750" cy="1046771"/>
            <a:chOff x="50" y="3073044"/>
            <a:chExt cx="729750" cy="1046771"/>
          </a:xfrm>
        </p:grpSpPr>
        <p:sp>
          <p:nvSpPr>
            <p:cNvPr id="1265" name="Google Shape;1265;p8"/>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66" name="Google Shape;1266;p8"/>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67" name="Google Shape;1267;p8"/>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268" name="Google Shape;1268;p8"/>
          <p:cNvGrpSpPr/>
          <p:nvPr/>
        </p:nvGrpSpPr>
        <p:grpSpPr>
          <a:xfrm>
            <a:off x="5944880" y="-7"/>
            <a:ext cx="2524606" cy="759943"/>
            <a:chOff x="4012455" y="-7"/>
            <a:chExt cx="2524606" cy="759943"/>
          </a:xfrm>
        </p:grpSpPr>
        <p:sp>
          <p:nvSpPr>
            <p:cNvPr id="1269" name="Google Shape;1269;p8"/>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70" name="Google Shape;1270;p8"/>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71" name="Google Shape;1271;p8"/>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72" name="Google Shape;1272;p8"/>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73" name="Google Shape;1273;p8"/>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74" name="Google Shape;1274;p8"/>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75" name="Google Shape;1275;p8"/>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76" name="Google Shape;1276;p8"/>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277" name="Google Shape;1277;p8"/>
          <p:cNvGrpSpPr/>
          <p:nvPr/>
        </p:nvGrpSpPr>
        <p:grpSpPr>
          <a:xfrm>
            <a:off x="8506368" y="1564091"/>
            <a:ext cx="637429" cy="1130622"/>
            <a:chOff x="6233393" y="2021291"/>
            <a:chExt cx="637429" cy="1130622"/>
          </a:xfrm>
        </p:grpSpPr>
        <p:sp>
          <p:nvSpPr>
            <p:cNvPr id="1278" name="Google Shape;1278;p8"/>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79" name="Google Shape;1279;p8"/>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80" name="Google Shape;1280;p8"/>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81" name="Google Shape;1281;p8"/>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82" name="Google Shape;1282;p8"/>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83" name="Google Shape;1283;p8"/>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84" name="Google Shape;1284;p8"/>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85" name="Google Shape;1285;p8"/>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286" name="Google Shape;1286;p8"/>
          <p:cNvGrpSpPr/>
          <p:nvPr/>
        </p:nvGrpSpPr>
        <p:grpSpPr>
          <a:xfrm>
            <a:off x="7464679" y="3618202"/>
            <a:ext cx="1679118" cy="1534882"/>
            <a:chOff x="5191704" y="3618202"/>
            <a:chExt cx="1679118" cy="1534882"/>
          </a:xfrm>
        </p:grpSpPr>
        <p:sp>
          <p:nvSpPr>
            <p:cNvPr id="1287" name="Google Shape;1287;p8"/>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88" name="Google Shape;1288;p8"/>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89" name="Google Shape;1289;p8"/>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90" name="Google Shape;1290;p8"/>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91" name="Google Shape;1291;p8"/>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92" name="Google Shape;1292;p8"/>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93" name="Google Shape;1293;p8"/>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94" name="Google Shape;1294;p8"/>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95" name="Google Shape;1295;p8"/>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96" name="Google Shape;1296;p8"/>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297" name="Google Shape;1297;p8"/>
          <p:cNvGrpSpPr/>
          <p:nvPr/>
        </p:nvGrpSpPr>
        <p:grpSpPr>
          <a:xfrm>
            <a:off x="7847220" y="3073038"/>
            <a:ext cx="598866" cy="595528"/>
            <a:chOff x="5944870" y="3341438"/>
            <a:chExt cx="598866" cy="595528"/>
          </a:xfrm>
        </p:grpSpPr>
        <p:sp>
          <p:nvSpPr>
            <p:cNvPr id="1298" name="Google Shape;1298;p8"/>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99" name="Google Shape;1299;p8"/>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300" name="Google Shape;1300;p8"/>
          <p:cNvGrpSpPr/>
          <p:nvPr/>
        </p:nvGrpSpPr>
        <p:grpSpPr>
          <a:xfrm>
            <a:off x="2204197" y="105666"/>
            <a:ext cx="546902" cy="236607"/>
            <a:chOff x="2204197" y="105666"/>
            <a:chExt cx="546902" cy="236607"/>
          </a:xfrm>
        </p:grpSpPr>
        <p:sp>
          <p:nvSpPr>
            <p:cNvPr id="1301" name="Google Shape;1301;p8"/>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02" name="Google Shape;1302;p8"/>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03" name="Google Shape;1303;p8"/>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04" name="Google Shape;1304;p8"/>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305" name="Google Shape;1305;p8"/>
          <p:cNvGrpSpPr/>
          <p:nvPr/>
        </p:nvGrpSpPr>
        <p:grpSpPr>
          <a:xfrm>
            <a:off x="50" y="-7"/>
            <a:ext cx="2049897" cy="773345"/>
            <a:chOff x="50" y="-7"/>
            <a:chExt cx="2049897" cy="773345"/>
          </a:xfrm>
        </p:grpSpPr>
        <p:sp>
          <p:nvSpPr>
            <p:cNvPr id="1306" name="Google Shape;1306;p8"/>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07" name="Google Shape;1307;p8"/>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08" name="Google Shape;1308;p8"/>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09" name="Google Shape;1309;p8"/>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10" name="Google Shape;1310;p8"/>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11" name="Google Shape;1311;p8"/>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12" name="Google Shape;1312;p8"/>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13" name="Google Shape;1313;p8"/>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14" name="Google Shape;1314;p8"/>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15" name="Google Shape;1315;p8"/>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16" name="Google Shape;1316;p8"/>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17" name="Google Shape;1317;p8"/>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18" name="Google Shape;1318;p8"/>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19" name="Google Shape;1319;p8"/>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20" name="Google Shape;1320;p8"/>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21" name="Google Shape;1321;p8"/>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22" name="Google Shape;1322;p8"/>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23" name="Google Shape;1323;p8"/>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24" name="Google Shape;1324;p8"/>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25" name="Google Shape;1325;p8"/>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26" name="Google Shape;1326;p8"/>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27" name="Google Shape;1327;p8"/>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28" name="Google Shape;1328;p8"/>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29" name="Google Shape;1329;p8"/>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30" name="Google Shape;1330;p8"/>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31" name="Google Shape;1331;p8"/>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32" name="Google Shape;1332;p8"/>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33" name="Google Shape;1333;p8"/>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34" name="Google Shape;1334;p8"/>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35" name="Google Shape;1335;p8"/>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36" name="Google Shape;1336;p8"/>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37" name="Google Shape;1337;p8"/>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38" name="Google Shape;1338;p8"/>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39" name="Google Shape;1339;p8"/>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40" name="Google Shape;1340;p8"/>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41" name="Google Shape;1341;p8"/>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42" name="Google Shape;1342;p8"/>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43" name="Google Shape;1343;p8"/>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44" name="Google Shape;1344;p8"/>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45" name="Google Shape;1345;p8"/>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46" name="Google Shape;1346;p8"/>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47" name="Google Shape;1347;p8"/>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48" name="Google Shape;1348;p8"/>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49" name="Google Shape;1349;p8"/>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50" name="Google Shape;1350;p8"/>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51" name="Google Shape;1351;p8"/>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52" name="Google Shape;1352;p8"/>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53" name="Google Shape;1353;p8"/>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54" name="Google Shape;1354;p8"/>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55" name="Google Shape;1355;p8"/>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56" name="Google Shape;1356;p8"/>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57" name="Google Shape;1357;p8"/>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58" name="Google Shape;1358;p8"/>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59" name="Google Shape;1359;p8"/>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60" name="Google Shape;1360;p8"/>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61" name="Google Shape;1361;p8"/>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62" name="Google Shape;1362;p8"/>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63" name="Google Shape;1363;p8"/>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64" name="Google Shape;1364;p8"/>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65" name="Google Shape;1365;p8"/>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66" name="Google Shape;1366;p8"/>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67" name="Google Shape;1367;p8"/>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68" name="Google Shape;1368;p8"/>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69" name="Google Shape;1369;p8"/>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70" name="Google Shape;1370;p8"/>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71" name="Google Shape;1371;p8"/>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72" name="Google Shape;1372;p8"/>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73" name="Google Shape;1373;p8"/>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74" name="Google Shape;1374;p8"/>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75" name="Google Shape;1375;p8"/>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76" name="Google Shape;1376;p8"/>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77" name="Google Shape;1377;p8"/>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78" name="Google Shape;1378;p8"/>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79" name="Google Shape;1379;p8"/>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80" name="Google Shape;1380;p8"/>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81" name="Google Shape;1381;p8"/>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82" name="Google Shape;1382;p8"/>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83" name="Google Shape;1383;p8"/>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84" name="Google Shape;1384;p8"/>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85" name="Google Shape;1385;p8"/>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86" name="Google Shape;1386;p8"/>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87" name="Google Shape;1387;p8"/>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88" name="Google Shape;1388;p8"/>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89" name="Google Shape;1389;p8"/>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90" name="Google Shape;1390;p8"/>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91" name="Google Shape;1391;p8"/>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92" name="Google Shape;1392;p8"/>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93" name="Google Shape;1393;p8"/>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94" name="Google Shape;1394;p8"/>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95" name="Google Shape;1395;p8"/>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96" name="Google Shape;1396;p8"/>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97" name="Google Shape;1397;p8"/>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98" name="Google Shape;1398;p8"/>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99" name="Google Shape;1399;p8"/>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00" name="Google Shape;1400;p8"/>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01" name="Google Shape;1401;p8"/>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02" name="Google Shape;1402;p8"/>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03" name="Google Shape;1403;p8"/>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04" name="Google Shape;1404;p8"/>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05" name="Google Shape;1405;p8"/>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06" name="Google Shape;1406;p8"/>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07" name="Google Shape;1407;p8"/>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08" name="Google Shape;1408;p8"/>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09" name="Google Shape;1409;p8"/>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10" name="Google Shape;1410;p8"/>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11" name="Google Shape;1411;p8"/>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12" name="Google Shape;1412;p8"/>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13" name="Google Shape;1413;p8"/>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14" name="Google Shape;1414;p8"/>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15" name="Google Shape;1415;p8"/>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16" name="Google Shape;1416;p8"/>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17" name="Google Shape;1417;p8"/>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18" name="Google Shape;1418;p8"/>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19" name="Google Shape;1419;p8"/>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20" name="Google Shape;1420;p8"/>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21" name="Google Shape;1421;p8"/>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22" name="Google Shape;1422;p8"/>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23" name="Google Shape;1423;p8"/>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24" name="Google Shape;1424;p8"/>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25" name="Google Shape;1425;p8"/>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26" name="Google Shape;1426;p8"/>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27" name="Google Shape;1427;p8"/>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28" name="Google Shape;1428;p8"/>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29" name="Google Shape;1429;p8"/>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30" name="Google Shape;1430;p8"/>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31" name="Google Shape;1431;p8"/>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32" name="Google Shape;1432;p8"/>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33" name="Google Shape;1433;p8"/>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34" name="Google Shape;1434;p8"/>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35" name="Google Shape;1435;p8"/>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sp>
        <p:nvSpPr>
          <p:cNvPr id="1436" name="Google Shape;1436;p8"/>
          <p:cNvSpPr txBox="1"/>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1437" name="Google Shape;1437;p8"/>
          <p:cNvSpPr txBox="1"/>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fld>
            <a:endParaRPr lang="en-CA"/>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438" name="Shape 1438"/>
        <p:cNvGrpSpPr/>
        <p:nvPr/>
      </p:nvGrpSpPr>
      <p:grpSpPr>
        <a:xfrm>
          <a:off x="0" y="0"/>
          <a:ext cx="0" cy="0"/>
          <a:chOff x="0" y="0"/>
          <a:chExt cx="0" cy="0"/>
        </a:xfrm>
      </p:grpSpPr>
      <p:grpSp>
        <p:nvGrpSpPr>
          <p:cNvPr id="1439" name="Google Shape;1439;p9"/>
          <p:cNvGrpSpPr/>
          <p:nvPr/>
        </p:nvGrpSpPr>
        <p:grpSpPr>
          <a:xfrm>
            <a:off x="3" y="1362853"/>
            <a:ext cx="830992" cy="1847937"/>
            <a:chOff x="3" y="1439053"/>
            <a:chExt cx="830992" cy="1847937"/>
          </a:xfrm>
        </p:grpSpPr>
        <p:sp>
          <p:nvSpPr>
            <p:cNvPr id="1440" name="Google Shape;1440;p9"/>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41" name="Google Shape;1441;p9"/>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42" name="Google Shape;1442;p9"/>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sp>
        <p:nvSpPr>
          <p:cNvPr id="1443" name="Google Shape;1443;p9"/>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nvGrpSpPr>
          <p:cNvPr id="1444" name="Google Shape;1444;p9"/>
          <p:cNvGrpSpPr/>
          <p:nvPr/>
        </p:nvGrpSpPr>
        <p:grpSpPr>
          <a:xfrm>
            <a:off x="1390437" y="-6"/>
            <a:ext cx="1603317" cy="405444"/>
            <a:chOff x="448987" y="-6"/>
            <a:chExt cx="1603317" cy="405444"/>
          </a:xfrm>
        </p:grpSpPr>
        <p:sp>
          <p:nvSpPr>
            <p:cNvPr id="1445" name="Google Shape;1445;p9"/>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46" name="Google Shape;1446;p9"/>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47" name="Google Shape;1447;p9"/>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48" name="Google Shape;1448;p9"/>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49" name="Google Shape;1449;p9"/>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50" name="Google Shape;1450;p9"/>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51" name="Google Shape;1451;p9"/>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52" name="Google Shape;1452;p9"/>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53" name="Google Shape;1453;p9"/>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454" name="Google Shape;1454;p9"/>
          <p:cNvGrpSpPr/>
          <p:nvPr/>
        </p:nvGrpSpPr>
        <p:grpSpPr>
          <a:xfrm>
            <a:off x="7935832" y="1674515"/>
            <a:ext cx="1207974" cy="1445876"/>
            <a:chOff x="5654182" y="1903115"/>
            <a:chExt cx="1207974" cy="1445876"/>
          </a:xfrm>
        </p:grpSpPr>
        <p:sp>
          <p:nvSpPr>
            <p:cNvPr id="1455" name="Google Shape;1455;p9"/>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56" name="Google Shape;1456;p9"/>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57" name="Google Shape;1457;p9"/>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58" name="Google Shape;1458;p9"/>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59" name="Google Shape;1459;p9"/>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60" name="Google Shape;1460;p9"/>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61" name="Google Shape;1461;p9"/>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62" name="Google Shape;1462;p9"/>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63" name="Google Shape;1463;p9"/>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64" name="Google Shape;1464;p9"/>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65" name="Google Shape;1465;p9"/>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66" name="Google Shape;1466;p9"/>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67" name="Google Shape;1467;p9"/>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68" name="Google Shape;1468;p9"/>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469" name="Google Shape;1469;p9"/>
          <p:cNvGrpSpPr/>
          <p:nvPr/>
        </p:nvGrpSpPr>
        <p:grpSpPr>
          <a:xfrm>
            <a:off x="8106707" y="3508074"/>
            <a:ext cx="1037098" cy="1476031"/>
            <a:chOff x="5825057" y="3508074"/>
            <a:chExt cx="1037098" cy="1476031"/>
          </a:xfrm>
        </p:grpSpPr>
        <p:sp>
          <p:nvSpPr>
            <p:cNvPr id="1470" name="Google Shape;1470;p9"/>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71" name="Google Shape;1471;p9"/>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72" name="Google Shape;1472;p9"/>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473" name="Google Shape;1473;p9"/>
          <p:cNvGrpSpPr/>
          <p:nvPr/>
        </p:nvGrpSpPr>
        <p:grpSpPr>
          <a:xfrm>
            <a:off x="3462913" y="4724358"/>
            <a:ext cx="2218152" cy="422263"/>
            <a:chOff x="2330363" y="4724358"/>
            <a:chExt cx="2218152" cy="422263"/>
          </a:xfrm>
        </p:grpSpPr>
        <p:sp>
          <p:nvSpPr>
            <p:cNvPr id="1474" name="Google Shape;1474;p9"/>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75" name="Google Shape;1475;p9"/>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76" name="Google Shape;1476;p9"/>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77" name="Google Shape;1477;p9"/>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78" name="Google Shape;1478;p9"/>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79" name="Google Shape;1479;p9"/>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80" name="Google Shape;1480;p9"/>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81" name="Google Shape;1481;p9"/>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82" name="Google Shape;1482;p9"/>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83" name="Google Shape;1483;p9"/>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84" name="Google Shape;1484;p9"/>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85" name="Google Shape;1485;p9"/>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86" name="Google Shape;1486;p9"/>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87" name="Google Shape;1487;p9"/>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88" name="Google Shape;1488;p9"/>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89" name="Google Shape;1489;p9"/>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90" name="Google Shape;1490;p9"/>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91" name="Google Shape;1491;p9"/>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92" name="Google Shape;1492;p9"/>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93" name="Google Shape;1493;p9"/>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94" name="Google Shape;1494;p9"/>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95" name="Google Shape;1495;p9"/>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96" name="Google Shape;1496;p9"/>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97" name="Google Shape;1497;p9"/>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98" name="Google Shape;1498;p9"/>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99" name="Google Shape;1499;p9"/>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00" name="Google Shape;1500;p9"/>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01" name="Google Shape;1501;p9"/>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02" name="Google Shape;1502;p9"/>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03" name="Google Shape;1503;p9"/>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04" name="Google Shape;1504;p9"/>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05" name="Google Shape;1505;p9"/>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06" name="Google Shape;1506;p9"/>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07" name="Google Shape;1507;p9"/>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08" name="Google Shape;1508;p9"/>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09" name="Google Shape;1509;p9"/>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10" name="Google Shape;1510;p9"/>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11" name="Google Shape;1511;p9"/>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12" name="Google Shape;1512;p9"/>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13" name="Google Shape;1513;p9"/>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14" name="Google Shape;1514;p9"/>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15" name="Google Shape;1515;p9"/>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16" name="Google Shape;1516;p9"/>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17" name="Google Shape;1517;p9"/>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18" name="Google Shape;1518;p9"/>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19" name="Google Shape;1519;p9"/>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20" name="Google Shape;1520;p9"/>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21" name="Google Shape;1521;p9"/>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22" name="Google Shape;1522;p9"/>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23" name="Google Shape;1523;p9"/>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24" name="Google Shape;1524;p9"/>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25" name="Google Shape;1525;p9"/>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26" name="Google Shape;1526;p9"/>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27" name="Google Shape;1527;p9"/>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28" name="Google Shape;1528;p9"/>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29" name="Google Shape;1529;p9"/>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30" name="Google Shape;1530;p9"/>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31" name="Google Shape;1531;p9"/>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32" name="Google Shape;1532;p9"/>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533" name="Google Shape;1533;p9"/>
          <p:cNvGrpSpPr/>
          <p:nvPr/>
        </p:nvGrpSpPr>
        <p:grpSpPr>
          <a:xfrm>
            <a:off x="669098" y="3632076"/>
            <a:ext cx="366930" cy="1514545"/>
            <a:chOff x="135698" y="3632076"/>
            <a:chExt cx="366930" cy="1514545"/>
          </a:xfrm>
        </p:grpSpPr>
        <p:sp>
          <p:nvSpPr>
            <p:cNvPr id="1534" name="Google Shape;1534;p9"/>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35" name="Google Shape;1535;p9"/>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36" name="Google Shape;1536;p9"/>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37" name="Google Shape;1537;p9"/>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38" name="Google Shape;1538;p9"/>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39" name="Google Shape;1539;p9"/>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40" name="Google Shape;1540;p9"/>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41" name="Google Shape;1541;p9"/>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42" name="Google Shape;1542;p9"/>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43" name="Google Shape;1543;p9"/>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44" name="Google Shape;1544;p9"/>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45" name="Google Shape;1545;p9"/>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46" name="Google Shape;1546;p9"/>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47" name="Google Shape;1547;p9"/>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48" name="Google Shape;1548;p9"/>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sp>
        <p:nvSpPr>
          <p:cNvPr id="1549" name="Google Shape;1549;p9"/>
          <p:cNvSpPr txBox="1"/>
          <p:nvPr>
            <p:ph type="body" idx="1"/>
          </p:nvPr>
        </p:nvSpPr>
        <p:spPr>
          <a:xfrm>
            <a:off x="457200" y="4085775"/>
            <a:ext cx="8229600" cy="4281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2200"/>
              <a:buFont typeface="Permanent Marker" panose="02000000000000000000"/>
              <a:buNone/>
              <a:defRPr sz="2200" b="1">
                <a:latin typeface="Permanent Marker" panose="02000000000000000000"/>
                <a:ea typeface="Permanent Marker" panose="02000000000000000000"/>
                <a:cs typeface="Permanent Marker" panose="02000000000000000000"/>
                <a:sym typeface="Permanent Marker" panose="02000000000000000000"/>
              </a:defRPr>
            </a:lvl1pPr>
          </a:lstStyle>
          <a:p/>
        </p:txBody>
      </p:sp>
      <p:sp>
        <p:nvSpPr>
          <p:cNvPr id="1550" name="Google Shape;1550;p9"/>
          <p:cNvSpPr txBox="1"/>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atin typeface="Amatic SC" panose="00000500000000000000"/>
                <a:ea typeface="Amatic SC" panose="00000500000000000000"/>
                <a:cs typeface="Amatic SC" panose="00000500000000000000"/>
                <a:sym typeface="Amatic SC" panose="00000500000000000000"/>
              </a:defRPr>
            </a:lvl1pPr>
            <a:lvl2pPr lvl="1">
              <a:buNone/>
              <a:defRPr>
                <a:latin typeface="Amatic SC" panose="00000500000000000000"/>
                <a:ea typeface="Amatic SC" panose="00000500000000000000"/>
                <a:cs typeface="Amatic SC" panose="00000500000000000000"/>
                <a:sym typeface="Amatic SC" panose="00000500000000000000"/>
              </a:defRPr>
            </a:lvl2pPr>
            <a:lvl3pPr lvl="2">
              <a:buNone/>
              <a:defRPr>
                <a:latin typeface="Amatic SC" panose="00000500000000000000"/>
                <a:ea typeface="Amatic SC" panose="00000500000000000000"/>
                <a:cs typeface="Amatic SC" panose="00000500000000000000"/>
                <a:sym typeface="Amatic SC" panose="00000500000000000000"/>
              </a:defRPr>
            </a:lvl3pPr>
            <a:lvl4pPr lvl="3">
              <a:buNone/>
              <a:defRPr>
                <a:latin typeface="Amatic SC" panose="00000500000000000000"/>
                <a:ea typeface="Amatic SC" panose="00000500000000000000"/>
                <a:cs typeface="Amatic SC" panose="00000500000000000000"/>
                <a:sym typeface="Amatic SC" panose="00000500000000000000"/>
              </a:defRPr>
            </a:lvl4pPr>
            <a:lvl5pPr lvl="4">
              <a:buNone/>
              <a:defRPr>
                <a:latin typeface="Amatic SC" panose="00000500000000000000"/>
                <a:ea typeface="Amatic SC" panose="00000500000000000000"/>
                <a:cs typeface="Amatic SC" panose="00000500000000000000"/>
                <a:sym typeface="Amatic SC" panose="00000500000000000000"/>
              </a:defRPr>
            </a:lvl5pPr>
            <a:lvl6pPr lvl="5">
              <a:buNone/>
              <a:defRPr>
                <a:latin typeface="Amatic SC" panose="00000500000000000000"/>
                <a:ea typeface="Amatic SC" panose="00000500000000000000"/>
                <a:cs typeface="Amatic SC" panose="00000500000000000000"/>
                <a:sym typeface="Amatic SC" panose="00000500000000000000"/>
              </a:defRPr>
            </a:lvl6pPr>
            <a:lvl7pPr lvl="6">
              <a:buNone/>
              <a:defRPr>
                <a:latin typeface="Amatic SC" panose="00000500000000000000"/>
                <a:ea typeface="Amatic SC" panose="00000500000000000000"/>
                <a:cs typeface="Amatic SC" panose="00000500000000000000"/>
                <a:sym typeface="Amatic SC" panose="00000500000000000000"/>
              </a:defRPr>
            </a:lvl7pPr>
            <a:lvl8pPr lvl="7">
              <a:buNone/>
              <a:defRPr>
                <a:latin typeface="Amatic SC" panose="00000500000000000000"/>
                <a:ea typeface="Amatic SC" panose="00000500000000000000"/>
                <a:cs typeface="Amatic SC" panose="00000500000000000000"/>
                <a:sym typeface="Amatic SC" panose="00000500000000000000"/>
              </a:defRPr>
            </a:lvl8pPr>
            <a:lvl9pPr lvl="8">
              <a:buNone/>
              <a:defRPr>
                <a:latin typeface="Amatic SC" panose="00000500000000000000"/>
                <a:ea typeface="Amatic SC" panose="00000500000000000000"/>
                <a:cs typeface="Amatic SC" panose="00000500000000000000"/>
                <a:sym typeface="Amatic SC" panose="00000500000000000000"/>
              </a:defRPr>
            </a:lvl9pPr>
          </a:lstStyle>
          <a:p>
            <a:pPr marL="0" lvl="0" indent="0" algn="r" rtl="0">
              <a:spcBef>
                <a:spcPts val="0"/>
              </a:spcBef>
              <a:spcAft>
                <a:spcPts val="0"/>
              </a:spcAft>
              <a:buNone/>
            </a:pPr>
            <a:fld id="{00000000-1234-1234-1234-123412341234}" type="slidenum">
              <a:rPr lang="en-CA"/>
            </a:fld>
            <a:endParaRPr lang="en-CA"/>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551" name="Shape 1551"/>
        <p:cNvGrpSpPr/>
        <p:nvPr/>
      </p:nvGrpSpPr>
      <p:grpSpPr>
        <a:xfrm>
          <a:off x="0" y="0"/>
          <a:ext cx="0" cy="0"/>
          <a:chOff x="0" y="0"/>
          <a:chExt cx="0" cy="0"/>
        </a:xfrm>
      </p:grpSpPr>
      <p:sp>
        <p:nvSpPr>
          <p:cNvPr id="1552" name="Google Shape;1552;p10"/>
          <p:cNvSpPr txBox="1"/>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fld>
            <a:endParaRPr lang="en-CA"/>
          </a:p>
        </p:txBody>
      </p:sp>
      <p:grpSp>
        <p:nvGrpSpPr>
          <p:cNvPr id="1553" name="Google Shape;1553;p10"/>
          <p:cNvGrpSpPr/>
          <p:nvPr/>
        </p:nvGrpSpPr>
        <p:grpSpPr>
          <a:xfrm>
            <a:off x="3" y="1362853"/>
            <a:ext cx="830992" cy="1847937"/>
            <a:chOff x="3" y="1439053"/>
            <a:chExt cx="830992" cy="1847937"/>
          </a:xfrm>
        </p:grpSpPr>
        <p:sp>
          <p:nvSpPr>
            <p:cNvPr id="1554" name="Google Shape;1554;p10"/>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55" name="Google Shape;1555;p10"/>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56" name="Google Shape;1556;p10"/>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sp>
        <p:nvSpPr>
          <p:cNvPr id="1557" name="Google Shape;1557;p10"/>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nvGrpSpPr>
          <p:cNvPr id="1558" name="Google Shape;1558;p10"/>
          <p:cNvGrpSpPr/>
          <p:nvPr/>
        </p:nvGrpSpPr>
        <p:grpSpPr>
          <a:xfrm>
            <a:off x="1390437" y="-6"/>
            <a:ext cx="1603317" cy="405444"/>
            <a:chOff x="448987" y="-6"/>
            <a:chExt cx="1603317" cy="405444"/>
          </a:xfrm>
        </p:grpSpPr>
        <p:sp>
          <p:nvSpPr>
            <p:cNvPr id="1559" name="Google Shape;1559;p10"/>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60" name="Google Shape;1560;p10"/>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61" name="Google Shape;1561;p10"/>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62" name="Google Shape;1562;p10"/>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63" name="Google Shape;1563;p10"/>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64" name="Google Shape;1564;p10"/>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65" name="Google Shape;1565;p10"/>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66" name="Google Shape;1566;p10"/>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67" name="Google Shape;1567;p10"/>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568" name="Google Shape;1568;p10"/>
          <p:cNvGrpSpPr/>
          <p:nvPr/>
        </p:nvGrpSpPr>
        <p:grpSpPr>
          <a:xfrm>
            <a:off x="7935832" y="1674515"/>
            <a:ext cx="1207974" cy="1445876"/>
            <a:chOff x="5654182" y="1903115"/>
            <a:chExt cx="1207974" cy="1445876"/>
          </a:xfrm>
        </p:grpSpPr>
        <p:sp>
          <p:nvSpPr>
            <p:cNvPr id="1569" name="Google Shape;1569;p10"/>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70" name="Google Shape;1570;p10"/>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71" name="Google Shape;1571;p10"/>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72" name="Google Shape;1572;p10"/>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73" name="Google Shape;1573;p10"/>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74" name="Google Shape;1574;p10"/>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75" name="Google Shape;1575;p10"/>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76" name="Google Shape;1576;p10"/>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77" name="Google Shape;1577;p10"/>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78" name="Google Shape;1578;p10"/>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79" name="Google Shape;1579;p10"/>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80" name="Google Shape;1580;p10"/>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81" name="Google Shape;1581;p10"/>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82" name="Google Shape;1582;p10"/>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583" name="Google Shape;1583;p10"/>
          <p:cNvGrpSpPr/>
          <p:nvPr/>
        </p:nvGrpSpPr>
        <p:grpSpPr>
          <a:xfrm>
            <a:off x="8106707" y="3508074"/>
            <a:ext cx="1037098" cy="1476031"/>
            <a:chOff x="5825057" y="3508074"/>
            <a:chExt cx="1037098" cy="1476031"/>
          </a:xfrm>
        </p:grpSpPr>
        <p:sp>
          <p:nvSpPr>
            <p:cNvPr id="1584" name="Google Shape;1584;p10"/>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85" name="Google Shape;1585;p10"/>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86" name="Google Shape;1586;p10"/>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587" name="Google Shape;1587;p10"/>
          <p:cNvGrpSpPr/>
          <p:nvPr/>
        </p:nvGrpSpPr>
        <p:grpSpPr>
          <a:xfrm>
            <a:off x="3462913" y="4724358"/>
            <a:ext cx="2218152" cy="422263"/>
            <a:chOff x="2330363" y="4724358"/>
            <a:chExt cx="2218152" cy="422263"/>
          </a:xfrm>
        </p:grpSpPr>
        <p:sp>
          <p:nvSpPr>
            <p:cNvPr id="1588" name="Google Shape;1588;p10"/>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89" name="Google Shape;1589;p10"/>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90" name="Google Shape;1590;p10"/>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91" name="Google Shape;1591;p10"/>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92" name="Google Shape;1592;p10"/>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93" name="Google Shape;1593;p10"/>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94" name="Google Shape;1594;p10"/>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95" name="Google Shape;1595;p10"/>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96" name="Google Shape;1596;p10"/>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97" name="Google Shape;1597;p10"/>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98" name="Google Shape;1598;p10"/>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99" name="Google Shape;1599;p10"/>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00" name="Google Shape;1600;p10"/>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01" name="Google Shape;1601;p10"/>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02" name="Google Shape;1602;p10"/>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03" name="Google Shape;1603;p10"/>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04" name="Google Shape;1604;p10"/>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05" name="Google Shape;1605;p10"/>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06" name="Google Shape;1606;p10"/>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07" name="Google Shape;1607;p10"/>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08" name="Google Shape;1608;p10"/>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09" name="Google Shape;1609;p10"/>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10" name="Google Shape;1610;p10"/>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11" name="Google Shape;1611;p10"/>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12" name="Google Shape;1612;p10"/>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13" name="Google Shape;1613;p10"/>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14" name="Google Shape;1614;p10"/>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15" name="Google Shape;1615;p10"/>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16" name="Google Shape;1616;p10"/>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17" name="Google Shape;1617;p10"/>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18" name="Google Shape;1618;p10"/>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19" name="Google Shape;1619;p10"/>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20" name="Google Shape;1620;p10"/>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21" name="Google Shape;1621;p10"/>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22" name="Google Shape;1622;p10"/>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23" name="Google Shape;1623;p10"/>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24" name="Google Shape;1624;p10"/>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25" name="Google Shape;1625;p10"/>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26" name="Google Shape;1626;p10"/>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27" name="Google Shape;1627;p10"/>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28" name="Google Shape;1628;p10"/>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29" name="Google Shape;1629;p10"/>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30" name="Google Shape;1630;p10"/>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31" name="Google Shape;1631;p10"/>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32" name="Google Shape;1632;p10"/>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33" name="Google Shape;1633;p10"/>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34" name="Google Shape;1634;p10"/>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35" name="Google Shape;1635;p10"/>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36" name="Google Shape;1636;p10"/>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37" name="Google Shape;1637;p10"/>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38" name="Google Shape;1638;p10"/>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39" name="Google Shape;1639;p10"/>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40" name="Google Shape;1640;p10"/>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41" name="Google Shape;1641;p10"/>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42" name="Google Shape;1642;p10"/>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43" name="Google Shape;1643;p10"/>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44" name="Google Shape;1644;p10"/>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45" name="Google Shape;1645;p10"/>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46" name="Google Shape;1646;p10"/>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647" name="Google Shape;1647;p10"/>
          <p:cNvGrpSpPr/>
          <p:nvPr/>
        </p:nvGrpSpPr>
        <p:grpSpPr>
          <a:xfrm>
            <a:off x="669098" y="3632076"/>
            <a:ext cx="366930" cy="1514545"/>
            <a:chOff x="135698" y="3632076"/>
            <a:chExt cx="366930" cy="1514545"/>
          </a:xfrm>
        </p:grpSpPr>
        <p:sp>
          <p:nvSpPr>
            <p:cNvPr id="1648" name="Google Shape;1648;p10"/>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49" name="Google Shape;1649;p10"/>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50" name="Google Shape;1650;p10"/>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51" name="Google Shape;1651;p10"/>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52" name="Google Shape;1652;p10"/>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53" name="Google Shape;1653;p10"/>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54" name="Google Shape;1654;p10"/>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55" name="Google Shape;1655;p10"/>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56" name="Google Shape;1656;p10"/>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57" name="Google Shape;1657;p10"/>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58" name="Google Shape;1658;p10"/>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59" name="Google Shape;1659;p10"/>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60" name="Google Shape;1660;p10"/>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61" name="Google Shape;1661;p10"/>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62" name="Google Shape;1662;p10"/>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1131750" y="737325"/>
            <a:ext cx="6880500" cy="5829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600"/>
              <a:buFont typeface="Permanent Marker" panose="02000000000000000000"/>
              <a:buNone/>
              <a:defRPr sz="2600" b="1">
                <a:solidFill>
                  <a:schemeClr val="accent1"/>
                </a:solidFill>
                <a:latin typeface="Permanent Marker" panose="02000000000000000000"/>
                <a:ea typeface="Permanent Marker" panose="02000000000000000000"/>
                <a:cs typeface="Permanent Marker" panose="02000000000000000000"/>
                <a:sym typeface="Permanent Marker" panose="02000000000000000000"/>
              </a:defRPr>
            </a:lvl1pPr>
            <a:lvl2pPr lvl="1"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2pPr>
            <a:lvl3pPr lvl="2"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3pPr>
            <a:lvl4pPr lvl="3"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4pPr>
            <a:lvl5pPr lvl="4"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5pPr>
            <a:lvl6pPr lvl="5"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6pPr>
            <a:lvl7pPr lvl="6"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7pPr>
            <a:lvl8pPr lvl="7"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8pPr>
            <a:lvl9pPr lvl="8"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9pPr>
          </a:lstStyle>
          <a:p/>
        </p:txBody>
      </p:sp>
      <p:sp>
        <p:nvSpPr>
          <p:cNvPr id="7" name="Google Shape;7;p1"/>
          <p:cNvSpPr txBox="1"/>
          <p:nvPr>
            <p:ph type="body" idx="1"/>
          </p:nvPr>
        </p:nvSpPr>
        <p:spPr>
          <a:xfrm>
            <a:off x="1131750" y="1427100"/>
            <a:ext cx="6880500" cy="34986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1pPr>
            <a:lvl2pPr marL="914400" lvl="1" indent="-381000">
              <a:spcBef>
                <a:spcPts val="0"/>
              </a:spcBef>
              <a:spcAft>
                <a:spcPts val="0"/>
              </a:spcAft>
              <a:buClr>
                <a:schemeClr val="accent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2pPr>
            <a:lvl3pPr marL="1371600" lvl="2" indent="-381000">
              <a:spcBef>
                <a:spcPts val="0"/>
              </a:spcBef>
              <a:spcAft>
                <a:spcPts val="0"/>
              </a:spcAft>
              <a:buClr>
                <a:schemeClr val="accent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3pPr>
            <a:lvl4pPr marL="1828800" lvl="3" indent="-381000">
              <a:spcBef>
                <a:spcPts val="0"/>
              </a:spcBef>
              <a:spcAft>
                <a:spcPts val="0"/>
              </a:spcAft>
              <a:buClr>
                <a:schemeClr val="dk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4pPr>
            <a:lvl5pPr marL="2286000" lvl="4" indent="-381000">
              <a:spcBef>
                <a:spcPts val="0"/>
              </a:spcBef>
              <a:spcAft>
                <a:spcPts val="0"/>
              </a:spcAft>
              <a:buClr>
                <a:schemeClr val="dk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5pPr>
            <a:lvl6pPr marL="2743200" lvl="5" indent="-381000">
              <a:spcBef>
                <a:spcPts val="0"/>
              </a:spcBef>
              <a:spcAft>
                <a:spcPts val="0"/>
              </a:spcAft>
              <a:buClr>
                <a:schemeClr val="dk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6pPr>
            <a:lvl7pPr marL="3200400" lvl="6" indent="-381000">
              <a:spcBef>
                <a:spcPts val="0"/>
              </a:spcBef>
              <a:spcAft>
                <a:spcPts val="0"/>
              </a:spcAft>
              <a:buClr>
                <a:schemeClr val="dk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7pPr>
            <a:lvl8pPr marL="3657600" lvl="7" indent="-381000">
              <a:spcBef>
                <a:spcPts val="0"/>
              </a:spcBef>
              <a:spcAft>
                <a:spcPts val="0"/>
              </a:spcAft>
              <a:buClr>
                <a:schemeClr val="dk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8pPr>
            <a:lvl9pPr marL="4114800" lvl="8" indent="-381000">
              <a:spcBef>
                <a:spcPts val="0"/>
              </a:spcBef>
              <a:spcAft>
                <a:spcPts val="0"/>
              </a:spcAft>
              <a:buClr>
                <a:schemeClr val="dk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9pPr>
          </a:lstStyle>
          <a:p/>
        </p:txBody>
      </p:sp>
      <p:sp>
        <p:nvSpPr>
          <p:cNvPr id="8" name="Google Shape;8;p1"/>
          <p:cNvSpPr txBox="1"/>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lvl1pPr lvl="0"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1pPr>
            <a:lvl2pPr lvl="1"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2pPr>
            <a:lvl3pPr lvl="2"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3pPr>
            <a:lvl4pPr lvl="3"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4pPr>
            <a:lvl5pPr lvl="4"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5pPr>
            <a:lvl6pPr lvl="5"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6pPr>
            <a:lvl7pPr lvl="6"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7pPr>
            <a:lvl8pPr lvl="7"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8pPr>
            <a:lvl9pPr lvl="8"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9pPr>
          </a:lstStyle>
          <a:p>
            <a:pPr marL="0" lvl="0" indent="0" algn="r" rtl="0">
              <a:spcBef>
                <a:spcPts val="0"/>
              </a:spcBef>
              <a:spcAft>
                <a:spcPts val="0"/>
              </a:spcAft>
              <a:buNone/>
            </a:pPr>
            <a:fld id="{00000000-1234-1234-1234-123412341234}" type="slidenum">
              <a:rPr lang="en-CA"/>
            </a:fld>
            <a:endParaRPr lang="en-CA"/>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5.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5.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5.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5.xml"/><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8.xml"/><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5.xml"/><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890" name="Shape 1890"/>
        <p:cNvGrpSpPr/>
        <p:nvPr/>
      </p:nvGrpSpPr>
      <p:grpSpPr>
        <a:xfrm>
          <a:off x="0" y="0"/>
          <a:ext cx="0" cy="0"/>
          <a:chOff x="0" y="0"/>
          <a:chExt cx="0" cy="0"/>
        </a:xfrm>
      </p:grpSpPr>
      <p:sp>
        <p:nvSpPr>
          <p:cNvPr id="1891" name="Google Shape;1891;p13"/>
          <p:cNvSpPr txBox="1"/>
          <p:nvPr>
            <p:ph type="ctrTitle"/>
          </p:nvPr>
        </p:nvSpPr>
        <p:spPr>
          <a:xfrm>
            <a:off x="1574375" y="1820375"/>
            <a:ext cx="59952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a:t>ICDS Final Project</a:t>
            </a:r>
            <a:endParaRPr lang="en-CA"/>
          </a:p>
        </p:txBody>
      </p:sp>
      <p:sp>
        <p:nvSpPr>
          <p:cNvPr id="1892" name="Google Shape;1892;p13"/>
          <p:cNvSpPr txBox="1"/>
          <p:nvPr/>
        </p:nvSpPr>
        <p:spPr>
          <a:xfrm>
            <a:off x="6301740" y="3562985"/>
            <a:ext cx="3210560" cy="16732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000">
                <a:solidFill>
                  <a:srgbClr val="134F5C"/>
                </a:solidFill>
                <a:latin typeface="Merriweather" panose="00000500000000000000"/>
                <a:ea typeface="Merriweather" panose="00000500000000000000"/>
                <a:cs typeface="Merriweather" panose="00000500000000000000"/>
                <a:sym typeface="Merriweather" panose="00000500000000000000"/>
              </a:rPr>
              <a:t>Shuochen Zhou</a:t>
            </a:r>
            <a:r>
              <a:rPr lang="en-US" altLang="en-CA" sz="2000">
                <a:solidFill>
                  <a:srgbClr val="134F5C"/>
                </a:solidFill>
                <a:latin typeface="Merriweather" panose="00000500000000000000"/>
                <a:ea typeface="Merriweather" panose="00000500000000000000"/>
                <a:cs typeface="Merriweather" panose="00000500000000000000"/>
                <a:sym typeface="Merriweather" panose="00000500000000000000"/>
              </a:rPr>
              <a:t> (sz4544)</a:t>
            </a:r>
            <a:endParaRPr lang="en-CA" sz="2000">
              <a:solidFill>
                <a:srgbClr val="134F5C"/>
              </a:solidFill>
              <a:latin typeface="Merriweather" panose="00000500000000000000"/>
              <a:ea typeface="Merriweather" panose="00000500000000000000"/>
              <a:cs typeface="Merriweather" panose="00000500000000000000"/>
              <a:sym typeface="Merriweather" panose="00000500000000000000"/>
            </a:endParaRPr>
          </a:p>
          <a:p>
            <a:pPr marL="0" lvl="0" indent="0" algn="l" rtl="0">
              <a:spcBef>
                <a:spcPts val="0"/>
              </a:spcBef>
              <a:spcAft>
                <a:spcPts val="0"/>
              </a:spcAft>
              <a:buNone/>
            </a:pPr>
            <a:r>
              <a:rPr lang="en-CA" sz="2000">
                <a:solidFill>
                  <a:srgbClr val="134F5C"/>
                </a:solidFill>
                <a:latin typeface="Merriweather" panose="00000500000000000000"/>
                <a:ea typeface="Merriweather" panose="00000500000000000000"/>
                <a:cs typeface="Merriweather" panose="00000500000000000000"/>
                <a:sym typeface="Merriweather" panose="00000500000000000000"/>
              </a:rPr>
              <a:t>Ziqi Gu</a:t>
            </a:r>
            <a:r>
              <a:rPr lang="en-US" altLang="en-CA" sz="2000">
                <a:solidFill>
                  <a:srgbClr val="134F5C"/>
                </a:solidFill>
                <a:latin typeface="Merriweather" panose="00000500000000000000"/>
                <a:ea typeface="Merriweather" panose="00000500000000000000"/>
                <a:cs typeface="Merriweather" panose="00000500000000000000"/>
                <a:sym typeface="Merriweather" panose="00000500000000000000"/>
              </a:rPr>
              <a:t> (zg2598)</a:t>
            </a:r>
            <a:endParaRPr lang="en-CA" sz="2000">
              <a:solidFill>
                <a:srgbClr val="134F5C"/>
              </a:solidFill>
              <a:latin typeface="Merriweather" panose="00000500000000000000"/>
              <a:ea typeface="Merriweather" panose="00000500000000000000"/>
              <a:cs typeface="Merriweather" panose="00000500000000000000"/>
              <a:sym typeface="Merriweather" panose="00000500000000000000"/>
            </a:endParaRPr>
          </a:p>
          <a:p>
            <a:pPr marL="0" lvl="0" indent="0" algn="l" rtl="0">
              <a:spcBef>
                <a:spcPts val="0"/>
              </a:spcBef>
              <a:spcAft>
                <a:spcPts val="0"/>
              </a:spcAft>
              <a:buNone/>
            </a:pPr>
            <a:r>
              <a:rPr lang="en-CA" sz="2000">
                <a:solidFill>
                  <a:srgbClr val="134F5C"/>
                </a:solidFill>
                <a:latin typeface="Merriweather" panose="00000500000000000000"/>
                <a:ea typeface="Merriweather" panose="00000500000000000000"/>
                <a:cs typeface="Merriweather" panose="00000500000000000000"/>
                <a:sym typeface="Merriweather" panose="00000500000000000000"/>
              </a:rPr>
              <a:t>Wentao He</a:t>
            </a:r>
            <a:r>
              <a:rPr lang="en-US" altLang="en-CA" sz="2000">
                <a:solidFill>
                  <a:srgbClr val="134F5C"/>
                </a:solidFill>
                <a:latin typeface="Merriweather" panose="00000500000000000000"/>
                <a:ea typeface="Merriweather" panose="00000500000000000000"/>
                <a:cs typeface="Merriweather" panose="00000500000000000000"/>
                <a:sym typeface="Merriweather" panose="00000500000000000000"/>
              </a:rPr>
              <a:t> (wh2538)</a:t>
            </a:r>
            <a:endParaRPr lang="en-US" altLang="en-CA" sz="2000">
              <a:solidFill>
                <a:srgbClr val="134F5C"/>
              </a:solidFill>
              <a:latin typeface="Merriweather" panose="00000500000000000000"/>
              <a:ea typeface="Merriweather" panose="00000500000000000000"/>
              <a:cs typeface="Merriweather" panose="00000500000000000000"/>
              <a:sym typeface="Merriweather" panose="00000500000000000000"/>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964" name="Shape 1964"/>
        <p:cNvGrpSpPr/>
        <p:nvPr/>
      </p:nvGrpSpPr>
      <p:grpSpPr>
        <a:xfrm>
          <a:off x="0" y="0"/>
          <a:ext cx="0" cy="0"/>
          <a:chOff x="0" y="0"/>
          <a:chExt cx="0" cy="0"/>
        </a:xfrm>
      </p:grpSpPr>
      <p:sp>
        <p:nvSpPr>
          <p:cNvPr id="1965" name="Google Shape;1965;p22"/>
          <p:cNvSpPr txBox="1"/>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p>
        </p:txBody>
      </p:sp>
      <p:sp>
        <p:nvSpPr>
          <p:cNvPr id="1966" name="Google Shape;1966;p22"/>
          <p:cNvSpPr txBox="1"/>
          <p:nvPr>
            <p:ph type="body" idx="1"/>
          </p:nvPr>
        </p:nvSpPr>
        <p:spPr>
          <a:xfrm>
            <a:off x="1131725" y="1329863"/>
            <a:ext cx="3339600" cy="348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p>
        </p:txBody>
      </p:sp>
      <p:sp>
        <p:nvSpPr>
          <p:cNvPr id="1967" name="Google Shape;1967;p22"/>
          <p:cNvSpPr txBox="1"/>
          <p:nvPr>
            <p:ph type="body" idx="2"/>
          </p:nvPr>
        </p:nvSpPr>
        <p:spPr>
          <a:xfrm>
            <a:off x="4672553" y="1329863"/>
            <a:ext cx="3339600" cy="348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p>
        </p:txBody>
      </p:sp>
      <p:pic>
        <p:nvPicPr>
          <p:cNvPr id="1968" name="Google Shape;1968;p22"/>
          <p:cNvPicPr preferRelativeResize="0"/>
          <p:nvPr/>
        </p:nvPicPr>
        <p:blipFill>
          <a:blip r:embed="rId1"/>
          <a:stretch>
            <a:fillRect/>
          </a:stretch>
        </p:blipFill>
        <p:spPr>
          <a:xfrm>
            <a:off x="0" y="0"/>
            <a:ext cx="9144000" cy="5143500"/>
          </a:xfrm>
          <a:prstGeom prst="rect">
            <a:avLst/>
          </a:prstGeom>
          <a:noFill/>
          <a:ln>
            <a:noFill/>
          </a:ln>
        </p:spPr>
      </p:pic>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972" name="Shape 1972"/>
        <p:cNvGrpSpPr/>
        <p:nvPr/>
      </p:nvGrpSpPr>
      <p:grpSpPr>
        <a:xfrm>
          <a:off x="0" y="0"/>
          <a:ext cx="0" cy="0"/>
          <a:chOff x="0" y="0"/>
          <a:chExt cx="0" cy="0"/>
        </a:xfrm>
      </p:grpSpPr>
      <p:sp>
        <p:nvSpPr>
          <p:cNvPr id="1973" name="Google Shape;1973;p23"/>
          <p:cNvSpPr txBox="1"/>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p>
        </p:txBody>
      </p:sp>
      <p:sp>
        <p:nvSpPr>
          <p:cNvPr id="1974" name="Google Shape;1974;p23"/>
          <p:cNvSpPr txBox="1"/>
          <p:nvPr>
            <p:ph type="body" idx="1"/>
          </p:nvPr>
        </p:nvSpPr>
        <p:spPr>
          <a:xfrm>
            <a:off x="1131725" y="1329863"/>
            <a:ext cx="3339600" cy="348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p>
        </p:txBody>
      </p:sp>
      <p:sp>
        <p:nvSpPr>
          <p:cNvPr id="1975" name="Google Shape;1975;p23"/>
          <p:cNvSpPr txBox="1"/>
          <p:nvPr>
            <p:ph type="body" idx="2"/>
          </p:nvPr>
        </p:nvSpPr>
        <p:spPr>
          <a:xfrm>
            <a:off x="4672553" y="1329863"/>
            <a:ext cx="3339600" cy="348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p>
        </p:txBody>
      </p:sp>
      <p:pic>
        <p:nvPicPr>
          <p:cNvPr id="1976" name="Google Shape;1976;p23"/>
          <p:cNvPicPr preferRelativeResize="0"/>
          <p:nvPr/>
        </p:nvPicPr>
        <p:blipFill>
          <a:blip r:embed="rId1"/>
          <a:stretch>
            <a:fillRect/>
          </a:stretch>
        </p:blipFill>
        <p:spPr>
          <a:xfrm>
            <a:off x="0" y="0"/>
            <a:ext cx="9144000" cy="5143500"/>
          </a:xfrm>
          <a:prstGeom prst="rect">
            <a:avLst/>
          </a:prstGeom>
          <a:noFill/>
          <a:ln>
            <a:noFill/>
          </a:ln>
        </p:spPr>
      </p:pic>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980" name="Shape 1980"/>
        <p:cNvGrpSpPr/>
        <p:nvPr/>
      </p:nvGrpSpPr>
      <p:grpSpPr>
        <a:xfrm>
          <a:off x="0" y="0"/>
          <a:ext cx="0" cy="0"/>
          <a:chOff x="0" y="0"/>
          <a:chExt cx="0" cy="0"/>
        </a:xfrm>
      </p:grpSpPr>
      <p:sp>
        <p:nvSpPr>
          <p:cNvPr id="1981" name="Google Shape;1981;p24"/>
          <p:cNvSpPr txBox="1"/>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t>Secure Messaging</a:t>
            </a:r>
            <a:endParaRPr lang="en-CA"/>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985" name="Shape 1985"/>
        <p:cNvGrpSpPr/>
        <p:nvPr/>
      </p:nvGrpSpPr>
      <p:grpSpPr>
        <a:xfrm>
          <a:off x="0" y="0"/>
          <a:ext cx="0" cy="0"/>
          <a:chOff x="0" y="0"/>
          <a:chExt cx="0" cy="0"/>
        </a:xfrm>
      </p:grpSpPr>
      <p:sp>
        <p:nvSpPr>
          <p:cNvPr id="1986" name="Google Shape;1986;p25"/>
          <p:cNvSpPr txBox="1"/>
          <p:nvPr>
            <p:ph type="ctrTitle"/>
          </p:nvPr>
        </p:nvSpPr>
        <p:spPr>
          <a:xfrm>
            <a:off x="1311475" y="820375"/>
            <a:ext cx="6028200" cy="43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7300">
                <a:solidFill>
                  <a:srgbClr val="00FFFF"/>
                </a:solidFill>
              </a:rPr>
              <a:t>RSA</a:t>
            </a:r>
            <a:endParaRPr sz="7300">
              <a:solidFill>
                <a:srgbClr val="00FFFF"/>
              </a:solidFill>
            </a:endParaRPr>
          </a:p>
        </p:txBody>
      </p:sp>
      <p:sp>
        <p:nvSpPr>
          <p:cNvPr id="1987" name="Google Shape;1987;p25"/>
          <p:cNvSpPr/>
          <p:nvPr/>
        </p:nvSpPr>
        <p:spPr>
          <a:xfrm>
            <a:off x="752525" y="1349600"/>
            <a:ext cx="2086825" cy="813950"/>
          </a:xfrm>
          <a:prstGeom prst="flowChartPreparation">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a:latin typeface="Merriweather" panose="00000500000000000000"/>
                <a:ea typeface="Merriweather" panose="00000500000000000000"/>
                <a:cs typeface="Merriweather" panose="00000500000000000000"/>
                <a:sym typeface="Merriweather" panose="00000500000000000000"/>
              </a:rPr>
              <a:t>Widely Used</a:t>
            </a:r>
            <a:endParaRPr>
              <a:latin typeface="Merriweather" panose="00000500000000000000"/>
              <a:ea typeface="Merriweather" panose="00000500000000000000"/>
              <a:cs typeface="Merriweather" panose="00000500000000000000"/>
              <a:sym typeface="Merriweather" panose="00000500000000000000"/>
            </a:endParaRPr>
          </a:p>
        </p:txBody>
      </p:sp>
      <p:sp>
        <p:nvSpPr>
          <p:cNvPr id="1988" name="Google Shape;1988;p25"/>
          <p:cNvSpPr/>
          <p:nvPr/>
        </p:nvSpPr>
        <p:spPr>
          <a:xfrm>
            <a:off x="367163" y="2877075"/>
            <a:ext cx="2926800" cy="14634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a:latin typeface="Merriweather" panose="00000500000000000000"/>
                <a:ea typeface="Merriweather" panose="00000500000000000000"/>
                <a:cs typeface="Merriweather" panose="00000500000000000000"/>
                <a:sym typeface="Merriweather" panose="00000500000000000000"/>
              </a:rPr>
              <a:t>RSA (Rivest–Shamir–Adleman)</a:t>
            </a:r>
            <a:endParaRPr>
              <a:latin typeface="Merriweather" panose="00000500000000000000"/>
              <a:ea typeface="Merriweather" panose="00000500000000000000"/>
              <a:cs typeface="Merriweather" panose="00000500000000000000"/>
              <a:sym typeface="Merriweather" panose="00000500000000000000"/>
            </a:endParaRPr>
          </a:p>
          <a:p>
            <a:pPr marL="0" lvl="0" indent="0" algn="ctr" rtl="0">
              <a:spcBef>
                <a:spcPts val="0"/>
              </a:spcBef>
              <a:spcAft>
                <a:spcPts val="0"/>
              </a:spcAft>
              <a:buNone/>
            </a:pPr>
            <a:r>
              <a:rPr lang="en-CA">
                <a:latin typeface="Merriweather" panose="00000500000000000000"/>
                <a:ea typeface="Merriweather" panose="00000500000000000000"/>
                <a:cs typeface="Merriweather" panose="00000500000000000000"/>
                <a:sym typeface="Merriweather" panose="00000500000000000000"/>
              </a:rPr>
              <a:t>is a public-key cryptosystem</a:t>
            </a:r>
            <a:endParaRPr>
              <a:latin typeface="Merriweather" panose="00000500000000000000"/>
              <a:ea typeface="Merriweather" panose="00000500000000000000"/>
              <a:cs typeface="Merriweather" panose="00000500000000000000"/>
              <a:sym typeface="Merriweather" panose="00000500000000000000"/>
            </a:endParaRPr>
          </a:p>
          <a:p>
            <a:pPr marL="0" lvl="0" indent="0" algn="ctr" rtl="0">
              <a:spcBef>
                <a:spcPts val="0"/>
              </a:spcBef>
              <a:spcAft>
                <a:spcPts val="0"/>
              </a:spcAft>
              <a:buNone/>
            </a:pPr>
            <a:r>
              <a:rPr lang="en-CA">
                <a:latin typeface="Merriweather" panose="00000500000000000000"/>
                <a:ea typeface="Merriweather" panose="00000500000000000000"/>
                <a:cs typeface="Merriweather" panose="00000500000000000000"/>
                <a:sym typeface="Merriweather" panose="00000500000000000000"/>
              </a:rPr>
              <a:t>that is widely used for secure</a:t>
            </a:r>
            <a:endParaRPr>
              <a:latin typeface="Merriweather" panose="00000500000000000000"/>
              <a:ea typeface="Merriweather" panose="00000500000000000000"/>
              <a:cs typeface="Merriweather" panose="00000500000000000000"/>
              <a:sym typeface="Merriweather" panose="00000500000000000000"/>
            </a:endParaRPr>
          </a:p>
          <a:p>
            <a:pPr marL="0" lvl="0" indent="0" algn="ctr" rtl="0">
              <a:spcBef>
                <a:spcPts val="0"/>
              </a:spcBef>
              <a:spcAft>
                <a:spcPts val="0"/>
              </a:spcAft>
              <a:buNone/>
            </a:pPr>
            <a:r>
              <a:rPr lang="en-CA">
                <a:latin typeface="Merriweather" panose="00000500000000000000"/>
                <a:ea typeface="Merriweather" panose="00000500000000000000"/>
                <a:cs typeface="Merriweather" panose="00000500000000000000"/>
                <a:sym typeface="Merriweather" panose="00000500000000000000"/>
              </a:rPr>
              <a:t>data transmission.</a:t>
            </a:r>
            <a:endParaRPr>
              <a:latin typeface="Merriweather" panose="00000500000000000000"/>
              <a:ea typeface="Merriweather" panose="00000500000000000000"/>
              <a:cs typeface="Merriweather" panose="00000500000000000000"/>
              <a:sym typeface="Merriweather" panose="00000500000000000000"/>
            </a:endParaRPr>
          </a:p>
        </p:txBody>
      </p:sp>
      <p:sp>
        <p:nvSpPr>
          <p:cNvPr id="1989" name="Google Shape;1989;p25"/>
          <p:cNvSpPr/>
          <p:nvPr/>
        </p:nvSpPr>
        <p:spPr>
          <a:xfrm>
            <a:off x="5355700" y="1349600"/>
            <a:ext cx="2086825" cy="813950"/>
          </a:xfrm>
          <a:prstGeom prst="flowChartPreparation">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a:latin typeface="Merriweather" panose="00000500000000000000"/>
                <a:ea typeface="Merriweather" panose="00000500000000000000"/>
                <a:cs typeface="Merriweather" panose="00000500000000000000"/>
                <a:sym typeface="Merriweather" panose="00000500000000000000"/>
              </a:rPr>
              <a:t>High security</a:t>
            </a:r>
            <a:endParaRPr>
              <a:latin typeface="Merriweather" panose="00000500000000000000"/>
              <a:ea typeface="Merriweather" panose="00000500000000000000"/>
              <a:cs typeface="Merriweather" panose="00000500000000000000"/>
              <a:sym typeface="Merriweather" panose="00000500000000000000"/>
            </a:endParaRPr>
          </a:p>
        </p:txBody>
      </p:sp>
      <p:sp>
        <p:nvSpPr>
          <p:cNvPr id="1990" name="Google Shape;1990;p25"/>
          <p:cNvSpPr/>
          <p:nvPr/>
        </p:nvSpPr>
        <p:spPr>
          <a:xfrm>
            <a:off x="4996275" y="2877075"/>
            <a:ext cx="2926800" cy="14634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a:latin typeface="Merriweather" panose="00000500000000000000"/>
                <a:ea typeface="Merriweather" panose="00000500000000000000"/>
                <a:cs typeface="Merriweather" panose="00000500000000000000"/>
                <a:sym typeface="Merriweather" panose="00000500000000000000"/>
              </a:rPr>
              <a:t>The security of RSA relies on</a:t>
            </a:r>
            <a:endParaRPr>
              <a:latin typeface="Merriweather" panose="00000500000000000000"/>
              <a:ea typeface="Merriweather" panose="00000500000000000000"/>
              <a:cs typeface="Merriweather" panose="00000500000000000000"/>
              <a:sym typeface="Merriweather" panose="00000500000000000000"/>
            </a:endParaRPr>
          </a:p>
          <a:p>
            <a:pPr marL="0" lvl="0" indent="0" algn="ctr" rtl="0">
              <a:spcBef>
                <a:spcPts val="0"/>
              </a:spcBef>
              <a:spcAft>
                <a:spcPts val="0"/>
              </a:spcAft>
              <a:buNone/>
            </a:pPr>
            <a:r>
              <a:rPr lang="en-CA">
                <a:latin typeface="Merriweather" panose="00000500000000000000"/>
                <a:ea typeface="Merriweather" panose="00000500000000000000"/>
                <a:cs typeface="Merriweather" panose="00000500000000000000"/>
                <a:sym typeface="Merriweather" panose="00000500000000000000"/>
              </a:rPr>
              <a:t>the practical difficulty of</a:t>
            </a:r>
            <a:endParaRPr>
              <a:latin typeface="Merriweather" panose="00000500000000000000"/>
              <a:ea typeface="Merriweather" panose="00000500000000000000"/>
              <a:cs typeface="Merriweather" panose="00000500000000000000"/>
              <a:sym typeface="Merriweather" panose="00000500000000000000"/>
            </a:endParaRPr>
          </a:p>
          <a:p>
            <a:pPr marL="0" lvl="0" indent="0" algn="ctr" rtl="0">
              <a:spcBef>
                <a:spcPts val="0"/>
              </a:spcBef>
              <a:spcAft>
                <a:spcPts val="0"/>
              </a:spcAft>
              <a:buNone/>
            </a:pPr>
            <a:r>
              <a:rPr lang="en-CA">
                <a:latin typeface="Merriweather" panose="00000500000000000000"/>
                <a:ea typeface="Merriweather" panose="00000500000000000000"/>
                <a:cs typeface="Merriweather" panose="00000500000000000000"/>
                <a:sym typeface="Merriweather" panose="00000500000000000000"/>
              </a:rPr>
              <a:t>factoring the product of two</a:t>
            </a:r>
            <a:endParaRPr>
              <a:latin typeface="Merriweather" panose="00000500000000000000"/>
              <a:ea typeface="Merriweather" panose="00000500000000000000"/>
              <a:cs typeface="Merriweather" panose="00000500000000000000"/>
              <a:sym typeface="Merriweather" panose="00000500000000000000"/>
            </a:endParaRPr>
          </a:p>
          <a:p>
            <a:pPr marL="0" lvl="0" indent="0" algn="ctr" rtl="0">
              <a:spcBef>
                <a:spcPts val="0"/>
              </a:spcBef>
              <a:spcAft>
                <a:spcPts val="0"/>
              </a:spcAft>
              <a:buNone/>
            </a:pPr>
            <a:r>
              <a:rPr lang="en-CA">
                <a:latin typeface="Merriweather" panose="00000500000000000000"/>
                <a:ea typeface="Merriweather" panose="00000500000000000000"/>
                <a:cs typeface="Merriweather" panose="00000500000000000000"/>
                <a:sym typeface="Merriweather" panose="00000500000000000000"/>
              </a:rPr>
              <a:t>large prime numbers, the</a:t>
            </a:r>
            <a:endParaRPr>
              <a:latin typeface="Merriweather" panose="00000500000000000000"/>
              <a:ea typeface="Merriweather" panose="00000500000000000000"/>
              <a:cs typeface="Merriweather" panose="00000500000000000000"/>
              <a:sym typeface="Merriweather" panose="00000500000000000000"/>
            </a:endParaRPr>
          </a:p>
          <a:p>
            <a:pPr marL="0" lvl="0" indent="0" algn="ctr" rtl="0">
              <a:spcBef>
                <a:spcPts val="0"/>
              </a:spcBef>
              <a:spcAft>
                <a:spcPts val="0"/>
              </a:spcAft>
              <a:buNone/>
            </a:pPr>
            <a:r>
              <a:rPr lang="en-CA">
                <a:latin typeface="Merriweather" panose="00000500000000000000"/>
                <a:ea typeface="Merriweather" panose="00000500000000000000"/>
                <a:cs typeface="Merriweather" panose="00000500000000000000"/>
                <a:sym typeface="Merriweather" panose="00000500000000000000"/>
              </a:rPr>
              <a:t>"factoring problem".</a:t>
            </a:r>
            <a:endParaRPr>
              <a:latin typeface="Merriweather" panose="00000500000000000000"/>
              <a:ea typeface="Merriweather" panose="00000500000000000000"/>
              <a:cs typeface="Merriweather" panose="00000500000000000000"/>
              <a:sym typeface="Merriweather" panose="00000500000000000000"/>
            </a:endParaRPr>
          </a:p>
          <a:p>
            <a:pPr marL="0" lvl="0" indent="0" algn="ctr" rtl="0">
              <a:spcBef>
                <a:spcPts val="0"/>
              </a:spcBef>
              <a:spcAft>
                <a:spcPts val="0"/>
              </a:spcAft>
              <a:buNone/>
            </a:pPr>
            <a:endParaRPr>
              <a:latin typeface="Merriweather" panose="00000500000000000000"/>
              <a:ea typeface="Merriweather" panose="00000500000000000000"/>
              <a:cs typeface="Merriweather" panose="00000500000000000000"/>
              <a:sym typeface="Merriweather" panose="00000500000000000000"/>
            </a:endParaRPr>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DD1D3"/>
        </a:solidFill>
        <a:effectLst/>
      </p:bgPr>
    </p:bg>
    <p:spTree>
      <p:nvGrpSpPr>
        <p:cNvPr id="1994" name="Shape 1994"/>
        <p:cNvGrpSpPr/>
        <p:nvPr/>
      </p:nvGrpSpPr>
      <p:grpSpPr>
        <a:xfrm>
          <a:off x="0" y="0"/>
          <a:ext cx="0" cy="0"/>
          <a:chOff x="0" y="0"/>
          <a:chExt cx="0" cy="0"/>
        </a:xfrm>
      </p:grpSpPr>
      <p:sp>
        <p:nvSpPr>
          <p:cNvPr id="1995" name="Google Shape;1995;p26"/>
          <p:cNvSpPr txBox="1"/>
          <p:nvPr>
            <p:ph type="ctrTitle"/>
          </p:nvPr>
        </p:nvSpPr>
        <p:spPr>
          <a:xfrm>
            <a:off x="1397325" y="526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t>How does it work</a:t>
            </a:r>
            <a:endParaRPr lang="en-CA"/>
          </a:p>
        </p:txBody>
      </p:sp>
      <p:sp>
        <p:nvSpPr>
          <p:cNvPr id="1996" name="Google Shape;1996;p26"/>
          <p:cNvSpPr txBox="1"/>
          <p:nvPr>
            <p:ph type="subTitle" idx="1"/>
          </p:nvPr>
        </p:nvSpPr>
        <p:spPr>
          <a:xfrm>
            <a:off x="3933775" y="881113"/>
            <a:ext cx="6028200" cy="7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a:p>
            <a:pPr marL="0" lvl="0" indent="0" algn="l" rtl="0">
              <a:spcBef>
                <a:spcPts val="0"/>
              </a:spcBef>
              <a:spcAft>
                <a:spcPts val="0"/>
              </a:spcAft>
              <a:buNone/>
            </a:pPr>
          </a:p>
        </p:txBody>
      </p:sp>
      <p:sp>
        <p:nvSpPr>
          <p:cNvPr id="1997" name="Google Shape;1997;p26"/>
          <p:cNvSpPr txBox="1"/>
          <p:nvPr/>
        </p:nvSpPr>
        <p:spPr>
          <a:xfrm>
            <a:off x="3075825" y="1612000"/>
            <a:ext cx="6132300" cy="7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0" lvl="0" indent="0" algn="l" rtl="0">
              <a:spcBef>
                <a:spcPts val="0"/>
              </a:spcBef>
              <a:spcAft>
                <a:spcPts val="0"/>
              </a:spcAft>
              <a:buNone/>
            </a:pPr>
            <a:endParaRPr sz="2400">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0" lvl="0" indent="0" algn="l" rtl="0">
              <a:spcBef>
                <a:spcPts val="0"/>
              </a:spcBef>
              <a:spcAft>
                <a:spcPts val="0"/>
              </a:spcAft>
              <a:buNone/>
            </a:pPr>
            <a:endParaRPr sz="2400">
              <a:solidFill>
                <a:schemeClr val="dk1"/>
              </a:solidFill>
              <a:latin typeface="Merriweather" panose="00000500000000000000"/>
              <a:ea typeface="Merriweather" panose="00000500000000000000"/>
              <a:cs typeface="Merriweather" panose="00000500000000000000"/>
              <a:sym typeface="Merriweather" panose="00000500000000000000"/>
            </a:endParaRPr>
          </a:p>
        </p:txBody>
      </p:sp>
      <p:sp>
        <p:nvSpPr>
          <p:cNvPr id="1998" name="Google Shape;1998;p26"/>
          <p:cNvSpPr/>
          <p:nvPr/>
        </p:nvSpPr>
        <p:spPr>
          <a:xfrm>
            <a:off x="1170825" y="3465450"/>
            <a:ext cx="6367800" cy="15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CA" sz="2400">
                <a:solidFill>
                  <a:schemeClr val="dk1"/>
                </a:solidFill>
                <a:latin typeface="Merriweather" panose="00000500000000000000"/>
                <a:ea typeface="Merriweather" panose="00000500000000000000"/>
                <a:cs typeface="Merriweather" panose="00000500000000000000"/>
                <a:sym typeface="Merriweather" panose="00000500000000000000"/>
              </a:rPr>
              <a:t>Messages can be encrypted by anyone, via the public key, but can</a:t>
            </a:r>
            <a:endParaRPr sz="2400">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0" lvl="0" indent="0" algn="l" rtl="0">
              <a:spcBef>
                <a:spcPts val="0"/>
              </a:spcBef>
              <a:spcAft>
                <a:spcPts val="0"/>
              </a:spcAft>
              <a:buNone/>
            </a:pPr>
            <a:r>
              <a:rPr lang="en-CA" sz="2400">
                <a:solidFill>
                  <a:schemeClr val="dk1"/>
                </a:solidFill>
                <a:latin typeface="Merriweather" panose="00000500000000000000"/>
                <a:ea typeface="Merriweather" panose="00000500000000000000"/>
                <a:cs typeface="Merriweather" panose="00000500000000000000"/>
                <a:sym typeface="Merriweather" panose="00000500000000000000"/>
              </a:rPr>
              <a:t>only be decrpyted by someone who knows the private key.</a:t>
            </a:r>
            <a:endParaRPr>
              <a:latin typeface="Merriweather" panose="00000500000000000000"/>
              <a:ea typeface="Merriweather" panose="00000500000000000000"/>
              <a:cs typeface="Merriweather" panose="00000500000000000000"/>
              <a:sym typeface="Merriweather" panose="00000500000000000000"/>
            </a:endParaRPr>
          </a:p>
        </p:txBody>
      </p:sp>
      <p:sp>
        <p:nvSpPr>
          <p:cNvPr id="1999" name="Google Shape;1999;p26"/>
          <p:cNvSpPr/>
          <p:nvPr/>
        </p:nvSpPr>
        <p:spPr>
          <a:xfrm>
            <a:off x="1106600" y="1464775"/>
            <a:ext cx="6432000" cy="1476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CA" sz="2400">
                <a:solidFill>
                  <a:schemeClr val="dk1"/>
                </a:solidFill>
                <a:latin typeface="Merriweather" panose="00000500000000000000"/>
                <a:ea typeface="Merriweather" panose="00000500000000000000"/>
                <a:cs typeface="Merriweather" panose="00000500000000000000"/>
                <a:sym typeface="Merriweather" panose="00000500000000000000"/>
              </a:rPr>
              <a:t>The algorithm will generate 2 keys using 2 large prime number.</a:t>
            </a:r>
            <a:endParaRPr sz="2400">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0" lvl="0" indent="0" algn="l" rtl="0">
              <a:spcBef>
                <a:spcPts val="0"/>
              </a:spcBef>
              <a:spcAft>
                <a:spcPts val="0"/>
              </a:spcAft>
              <a:buNone/>
            </a:pPr>
            <a:r>
              <a:rPr lang="en-CA" sz="2400">
                <a:solidFill>
                  <a:schemeClr val="dk1"/>
                </a:solidFill>
                <a:latin typeface="Merriweather" panose="00000500000000000000"/>
                <a:ea typeface="Merriweather" panose="00000500000000000000"/>
                <a:cs typeface="Merriweather" panose="00000500000000000000"/>
                <a:sym typeface="Merriweather" panose="00000500000000000000"/>
              </a:rPr>
              <a:t>(one public that use to encrypt and one private used to decrypt)</a:t>
            </a:r>
            <a:endParaRPr>
              <a:latin typeface="Merriweather" panose="00000500000000000000"/>
              <a:ea typeface="Merriweather" panose="00000500000000000000"/>
              <a:cs typeface="Merriweather" panose="00000500000000000000"/>
              <a:sym typeface="Merriweather" panose="00000500000000000000"/>
            </a:endParaRP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003" name="Shape 2003"/>
        <p:cNvGrpSpPr/>
        <p:nvPr/>
      </p:nvGrpSpPr>
      <p:grpSpPr>
        <a:xfrm>
          <a:off x="0" y="0"/>
          <a:ext cx="0" cy="0"/>
          <a:chOff x="0" y="0"/>
          <a:chExt cx="0" cy="0"/>
        </a:xfrm>
      </p:grpSpPr>
      <p:sp>
        <p:nvSpPr>
          <p:cNvPr id="2004" name="Google Shape;2004;p27"/>
          <p:cNvSpPr txBox="1"/>
          <p:nvPr>
            <p:ph type="ctrTitle"/>
          </p:nvPr>
        </p:nvSpPr>
        <p:spPr>
          <a:xfrm>
            <a:off x="1643500" y="-493081"/>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3000" b="1">
                <a:solidFill>
                  <a:srgbClr val="1836B2"/>
                </a:solidFill>
                <a:latin typeface="Arial" panose="020B0604020202020204"/>
                <a:ea typeface="Arial" panose="020B0604020202020204"/>
                <a:cs typeface="Arial" panose="020B0604020202020204"/>
                <a:sym typeface="Arial" panose="020B0604020202020204"/>
              </a:rPr>
              <a:t>Working Flow</a:t>
            </a:r>
            <a:endParaRPr sz="3000" b="1">
              <a:solidFill>
                <a:srgbClr val="1836B2"/>
              </a:solidFill>
              <a:latin typeface="Arial" panose="020B0604020202020204"/>
              <a:ea typeface="Arial" panose="020B0604020202020204"/>
              <a:cs typeface="Arial" panose="020B0604020202020204"/>
              <a:sym typeface="Arial" panose="020B0604020202020204"/>
            </a:endParaRPr>
          </a:p>
        </p:txBody>
      </p:sp>
      <p:sp>
        <p:nvSpPr>
          <p:cNvPr id="2005" name="Google Shape;2005;p27"/>
          <p:cNvSpPr txBox="1"/>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p>
        </p:txBody>
      </p:sp>
      <p:pic>
        <p:nvPicPr>
          <p:cNvPr id="2006" name="Google Shape;2006;p27"/>
          <p:cNvPicPr preferRelativeResize="0"/>
          <p:nvPr/>
        </p:nvPicPr>
        <p:blipFill>
          <a:blip r:embed="rId1"/>
          <a:stretch>
            <a:fillRect/>
          </a:stretch>
        </p:blipFill>
        <p:spPr>
          <a:xfrm>
            <a:off x="-25" y="666731"/>
            <a:ext cx="9143998" cy="4508836"/>
          </a:xfrm>
          <a:prstGeom prst="rect">
            <a:avLst/>
          </a:prstGeom>
          <a:noFill/>
          <a:ln>
            <a:noFill/>
          </a:ln>
        </p:spPr>
      </p:pic>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2010" name="Shape 2010"/>
        <p:cNvGrpSpPr/>
        <p:nvPr/>
      </p:nvGrpSpPr>
      <p:grpSpPr>
        <a:xfrm>
          <a:off x="0" y="0"/>
          <a:ext cx="0" cy="0"/>
          <a:chOff x="0" y="0"/>
          <a:chExt cx="0" cy="0"/>
        </a:xfrm>
      </p:grpSpPr>
      <p:sp>
        <p:nvSpPr>
          <p:cNvPr id="2011" name="Google Shape;2011;p28"/>
          <p:cNvSpPr txBox="1"/>
          <p:nvPr>
            <p:ph type="ctrTitle"/>
          </p:nvPr>
        </p:nvSpPr>
        <p:spPr>
          <a:xfrm>
            <a:off x="1404775" y="1411944"/>
            <a:ext cx="6028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a:t>Awef </a:t>
            </a:r>
            <a:endParaRPr>
              <a:latin typeface="Arial" panose="020B0604020202020204"/>
              <a:ea typeface="Arial" panose="020B0604020202020204"/>
              <a:cs typeface="Arial" panose="020B0604020202020204"/>
              <a:sym typeface="Arial" panose="020B0604020202020204"/>
            </a:endParaRPr>
          </a:p>
        </p:txBody>
      </p:sp>
      <p:sp>
        <p:nvSpPr>
          <p:cNvPr id="2012" name="Google Shape;2012;p28"/>
          <p:cNvSpPr txBox="1"/>
          <p:nvPr/>
        </p:nvSpPr>
        <p:spPr>
          <a:xfrm>
            <a:off x="1404775" y="332000"/>
            <a:ext cx="5704200" cy="134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400">
                <a:solidFill>
                  <a:schemeClr val="dk1"/>
                </a:solidFill>
                <a:latin typeface="Merriweather" panose="00000500000000000000"/>
                <a:ea typeface="Merriweather" panose="00000500000000000000"/>
                <a:cs typeface="Merriweather" panose="00000500000000000000"/>
                <a:sym typeface="Merriweather" panose="00000500000000000000"/>
              </a:rPr>
              <a:t>                         </a:t>
            </a:r>
            <a:r>
              <a:rPr lang="en-CA" sz="3100">
                <a:solidFill>
                  <a:schemeClr val="dk1"/>
                </a:solidFill>
                <a:latin typeface="Merriweather" panose="00000500000000000000"/>
                <a:ea typeface="Merriweather" panose="00000500000000000000"/>
                <a:cs typeface="Merriweather" panose="00000500000000000000"/>
                <a:sym typeface="Merriweather" panose="00000500000000000000"/>
              </a:rPr>
              <a:t>RSA A</a:t>
            </a:r>
            <a:r>
              <a:rPr lang="en-CA" sz="3100">
                <a:solidFill>
                  <a:schemeClr val="dk1"/>
                </a:solidFill>
                <a:latin typeface="Merriweather" panose="00000500000000000000"/>
                <a:ea typeface="Merriweather" panose="00000500000000000000"/>
                <a:cs typeface="Merriweather" panose="00000500000000000000"/>
                <a:sym typeface="Merriweather" panose="00000500000000000000"/>
              </a:rPr>
              <a:t>lgorithm</a:t>
            </a:r>
            <a:endParaRPr sz="3100">
              <a:solidFill>
                <a:schemeClr val="dk1"/>
              </a:solidFill>
              <a:latin typeface="Merriweather" panose="00000500000000000000"/>
              <a:ea typeface="Merriweather" panose="00000500000000000000"/>
              <a:cs typeface="Merriweather" panose="00000500000000000000"/>
              <a:sym typeface="Merriweather" panose="00000500000000000000"/>
            </a:endParaRPr>
          </a:p>
        </p:txBody>
      </p:sp>
      <p:pic>
        <p:nvPicPr>
          <p:cNvPr id="2013" name="Google Shape;2013;p28"/>
          <p:cNvPicPr preferRelativeResize="0"/>
          <p:nvPr/>
        </p:nvPicPr>
        <p:blipFill>
          <a:blip r:embed="rId1"/>
          <a:stretch>
            <a:fillRect/>
          </a:stretch>
        </p:blipFill>
        <p:spPr>
          <a:xfrm>
            <a:off x="610050" y="1616269"/>
            <a:ext cx="2665024" cy="2266957"/>
          </a:xfrm>
          <a:prstGeom prst="rect">
            <a:avLst/>
          </a:prstGeom>
          <a:noFill/>
          <a:ln>
            <a:noFill/>
          </a:ln>
        </p:spPr>
      </p:pic>
      <p:cxnSp>
        <p:nvCxnSpPr>
          <p:cNvPr id="2014" name="Google Shape;2014;p28"/>
          <p:cNvCxnSpPr/>
          <p:nvPr/>
        </p:nvCxnSpPr>
        <p:spPr>
          <a:xfrm flipH="1">
            <a:off x="2369425" y="1034400"/>
            <a:ext cx="1316400" cy="417300"/>
          </a:xfrm>
          <a:prstGeom prst="straightConnector1">
            <a:avLst/>
          </a:prstGeom>
          <a:noFill/>
          <a:ln w="76200" cap="flat" cmpd="sng">
            <a:solidFill>
              <a:schemeClr val="dk2"/>
            </a:solidFill>
            <a:prstDash val="solid"/>
            <a:round/>
            <a:headEnd type="none" w="med" len="med"/>
            <a:tailEnd type="triangle" w="med" len="med"/>
          </a:ln>
        </p:spPr>
      </p:cxnSp>
      <p:sp>
        <p:nvSpPr>
          <p:cNvPr id="2015" name="Google Shape;2015;p28"/>
          <p:cNvSpPr/>
          <p:nvPr/>
        </p:nvSpPr>
        <p:spPr>
          <a:xfrm>
            <a:off x="967450" y="1740750"/>
            <a:ext cx="21300" cy="750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erriweather" panose="00000500000000000000"/>
              <a:ea typeface="Merriweather" panose="00000500000000000000"/>
              <a:cs typeface="Merriweather" panose="00000500000000000000"/>
              <a:sym typeface="Merriweather" panose="00000500000000000000"/>
            </a:endParaRPr>
          </a:p>
        </p:txBody>
      </p:sp>
      <p:pic>
        <p:nvPicPr>
          <p:cNvPr id="2016" name="Google Shape;2016;p28"/>
          <p:cNvPicPr preferRelativeResize="0"/>
          <p:nvPr/>
        </p:nvPicPr>
        <p:blipFill>
          <a:blip r:embed="rId2"/>
          <a:stretch>
            <a:fillRect/>
          </a:stretch>
        </p:blipFill>
        <p:spPr>
          <a:xfrm>
            <a:off x="4497674" y="1680494"/>
            <a:ext cx="5744323" cy="2266956"/>
          </a:xfrm>
          <a:prstGeom prst="rect">
            <a:avLst/>
          </a:prstGeom>
          <a:noFill/>
          <a:ln>
            <a:noFill/>
          </a:ln>
        </p:spPr>
      </p:pic>
      <p:cxnSp>
        <p:nvCxnSpPr>
          <p:cNvPr id="2017" name="Google Shape;2017;p28"/>
          <p:cNvCxnSpPr/>
          <p:nvPr/>
        </p:nvCxnSpPr>
        <p:spPr>
          <a:xfrm>
            <a:off x="5850275" y="1023600"/>
            <a:ext cx="1153200" cy="438900"/>
          </a:xfrm>
          <a:prstGeom prst="straightConnector1">
            <a:avLst/>
          </a:prstGeom>
          <a:noFill/>
          <a:ln w="76200" cap="flat" cmpd="sng">
            <a:solidFill>
              <a:schemeClr val="dk2"/>
            </a:solidFill>
            <a:prstDash val="solid"/>
            <a:round/>
            <a:headEnd type="none" w="med" len="med"/>
            <a:tailEnd type="triangle" w="med" len="med"/>
          </a:ln>
        </p:spPr>
      </p:cxn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2021" name="Shape 2021"/>
        <p:cNvGrpSpPr/>
        <p:nvPr/>
      </p:nvGrpSpPr>
      <p:grpSpPr>
        <a:xfrm>
          <a:off x="0" y="0"/>
          <a:ext cx="0" cy="0"/>
          <a:chOff x="0" y="0"/>
          <a:chExt cx="0" cy="0"/>
        </a:xfrm>
      </p:grpSpPr>
      <p:sp>
        <p:nvSpPr>
          <p:cNvPr id="2022" name="Google Shape;2022;p29"/>
          <p:cNvSpPr txBox="1"/>
          <p:nvPr>
            <p:ph type="ctrTitle"/>
          </p:nvPr>
        </p:nvSpPr>
        <p:spPr>
          <a:xfrm>
            <a:off x="-5901600" y="4151669"/>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p>
        </p:txBody>
      </p:sp>
      <p:sp>
        <p:nvSpPr>
          <p:cNvPr id="2023" name="Google Shape;2023;p29"/>
          <p:cNvSpPr txBox="1"/>
          <p:nvPr/>
        </p:nvSpPr>
        <p:spPr>
          <a:xfrm>
            <a:off x="410950" y="682850"/>
            <a:ext cx="7625700" cy="10488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Clr>
                <a:schemeClr val="dk1"/>
              </a:buClr>
              <a:buSzPts val="1900"/>
              <a:buFont typeface="Merriweather" panose="00000500000000000000"/>
              <a:buChar char="●"/>
            </a:pPr>
            <a:r>
              <a:rPr lang="en-CA" sz="1900">
                <a:solidFill>
                  <a:schemeClr val="dk1"/>
                </a:solidFill>
                <a:latin typeface="Merriweather" panose="00000500000000000000"/>
                <a:ea typeface="Merriweather" panose="00000500000000000000"/>
                <a:cs typeface="Merriweather" panose="00000500000000000000"/>
                <a:sym typeface="Merriweather" panose="00000500000000000000"/>
              </a:rPr>
              <a:t>Generate public_key and  private_key using RSA </a:t>
            </a:r>
            <a:r>
              <a:rPr lang="en-CA" sz="1900">
                <a:solidFill>
                  <a:schemeClr val="dk1"/>
                </a:solidFill>
                <a:latin typeface="Merriweather" panose="00000500000000000000"/>
                <a:ea typeface="Merriweather" panose="00000500000000000000"/>
                <a:cs typeface="Merriweather" panose="00000500000000000000"/>
                <a:sym typeface="Merriweather" panose="00000500000000000000"/>
              </a:rPr>
              <a:t>package</a:t>
            </a:r>
            <a:endParaRPr sz="1900">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457200" lvl="0" indent="0" algn="l" rtl="0">
              <a:spcBef>
                <a:spcPts val="0"/>
              </a:spcBef>
              <a:spcAft>
                <a:spcPts val="0"/>
              </a:spcAft>
              <a:buNone/>
            </a:pPr>
            <a:endParaRPr sz="1500">
              <a:solidFill>
                <a:schemeClr val="dk1"/>
              </a:solidFill>
              <a:latin typeface="Merriweather" panose="00000500000000000000"/>
              <a:ea typeface="Merriweather" panose="00000500000000000000"/>
              <a:cs typeface="Merriweather" panose="00000500000000000000"/>
              <a:sym typeface="Merriweather" panose="00000500000000000000"/>
            </a:endParaRPr>
          </a:p>
        </p:txBody>
      </p:sp>
      <p:sp>
        <p:nvSpPr>
          <p:cNvPr id="2024" name="Google Shape;2024;p29"/>
          <p:cNvSpPr txBox="1"/>
          <p:nvPr/>
        </p:nvSpPr>
        <p:spPr>
          <a:xfrm>
            <a:off x="3107900" y="72800"/>
            <a:ext cx="3981300" cy="6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400">
                <a:solidFill>
                  <a:schemeClr val="dk1"/>
                </a:solidFill>
                <a:latin typeface="Merriweather" panose="00000500000000000000"/>
                <a:ea typeface="Merriweather" panose="00000500000000000000"/>
                <a:cs typeface="Merriweather" panose="00000500000000000000"/>
                <a:sym typeface="Merriweather" panose="00000500000000000000"/>
              </a:rPr>
              <a:t>Workflow</a:t>
            </a:r>
            <a:endParaRPr sz="2400">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0" lvl="0" indent="0" algn="l" rtl="0">
              <a:spcBef>
                <a:spcPts val="0"/>
              </a:spcBef>
              <a:spcAft>
                <a:spcPts val="0"/>
              </a:spcAft>
              <a:buNone/>
            </a:pPr>
            <a:endParaRPr sz="2400">
              <a:solidFill>
                <a:schemeClr val="dk1"/>
              </a:solidFill>
              <a:latin typeface="Merriweather" panose="00000500000000000000"/>
              <a:ea typeface="Merriweather" panose="00000500000000000000"/>
              <a:cs typeface="Merriweather" panose="00000500000000000000"/>
              <a:sym typeface="Merriweather" panose="00000500000000000000"/>
            </a:endParaRPr>
          </a:p>
        </p:txBody>
      </p:sp>
      <p:pic>
        <p:nvPicPr>
          <p:cNvPr id="2025" name="Google Shape;2025;p29"/>
          <p:cNvPicPr preferRelativeResize="0"/>
          <p:nvPr/>
        </p:nvPicPr>
        <p:blipFill>
          <a:blip r:embed="rId1"/>
          <a:stretch>
            <a:fillRect/>
          </a:stretch>
        </p:blipFill>
        <p:spPr>
          <a:xfrm>
            <a:off x="751725" y="1315475"/>
            <a:ext cx="7113825" cy="1256275"/>
          </a:xfrm>
          <a:prstGeom prst="rect">
            <a:avLst/>
          </a:prstGeom>
          <a:noFill/>
          <a:ln>
            <a:noFill/>
          </a:ln>
        </p:spPr>
      </p:pic>
      <p:sp>
        <p:nvSpPr>
          <p:cNvPr id="2026" name="Google Shape;2026;p29"/>
          <p:cNvSpPr txBox="1"/>
          <p:nvPr/>
        </p:nvSpPr>
        <p:spPr>
          <a:xfrm>
            <a:off x="410950" y="2678150"/>
            <a:ext cx="8011200" cy="4770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chemeClr val="dk1"/>
              </a:buClr>
              <a:buSzPts val="1900"/>
              <a:buFont typeface="Merriweather" panose="00000500000000000000"/>
              <a:buChar char="●"/>
            </a:pPr>
            <a:r>
              <a:rPr lang="en-CA" sz="1900">
                <a:solidFill>
                  <a:schemeClr val="dk1"/>
                </a:solidFill>
                <a:latin typeface="Merriweather" panose="00000500000000000000"/>
                <a:ea typeface="Merriweather" panose="00000500000000000000"/>
                <a:cs typeface="Merriweather" panose="00000500000000000000"/>
                <a:sym typeface="Merriweather" panose="00000500000000000000"/>
              </a:rPr>
              <a:t>Send my_public_key to the server when it connects to other</a:t>
            </a:r>
            <a:endParaRPr lang="en-CA" sz="1900">
              <a:solidFill>
                <a:schemeClr val="dk1"/>
              </a:solidFill>
              <a:latin typeface="Merriweather" panose="00000500000000000000"/>
              <a:ea typeface="Merriweather" panose="00000500000000000000"/>
              <a:cs typeface="Merriweather" panose="00000500000000000000"/>
              <a:sym typeface="Merriweather" panose="00000500000000000000"/>
            </a:endParaRPr>
          </a:p>
        </p:txBody>
      </p:sp>
      <p:pic>
        <p:nvPicPr>
          <p:cNvPr id="2027" name="Google Shape;2027;p29"/>
          <p:cNvPicPr preferRelativeResize="0"/>
          <p:nvPr/>
        </p:nvPicPr>
        <p:blipFill>
          <a:blip r:embed="rId2"/>
          <a:stretch>
            <a:fillRect/>
          </a:stretch>
        </p:blipFill>
        <p:spPr>
          <a:xfrm>
            <a:off x="962250" y="3211225"/>
            <a:ext cx="7074396" cy="691719"/>
          </a:xfrm>
          <a:prstGeom prst="rect">
            <a:avLst/>
          </a:prstGeom>
          <a:noFill/>
          <a:ln>
            <a:noFill/>
          </a:ln>
        </p:spPr>
      </p:pic>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2031" name="Shape 2031"/>
        <p:cNvGrpSpPr/>
        <p:nvPr/>
      </p:nvGrpSpPr>
      <p:grpSpPr>
        <a:xfrm>
          <a:off x="0" y="0"/>
          <a:ext cx="0" cy="0"/>
          <a:chOff x="0" y="0"/>
          <a:chExt cx="0" cy="0"/>
        </a:xfrm>
      </p:grpSpPr>
      <p:sp>
        <p:nvSpPr>
          <p:cNvPr id="2032" name="Google Shape;2032;p30"/>
          <p:cNvSpPr txBox="1"/>
          <p:nvPr>
            <p:ph type="ctrTitle"/>
          </p:nvPr>
        </p:nvSpPr>
        <p:spPr>
          <a:xfrm>
            <a:off x="-5901600" y="4151669"/>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p>
        </p:txBody>
      </p:sp>
      <p:sp>
        <p:nvSpPr>
          <p:cNvPr id="2033" name="Google Shape;2033;p30"/>
          <p:cNvSpPr txBox="1"/>
          <p:nvPr/>
        </p:nvSpPr>
        <p:spPr>
          <a:xfrm>
            <a:off x="410950" y="682850"/>
            <a:ext cx="8460600" cy="10488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Clr>
                <a:schemeClr val="dk1"/>
              </a:buClr>
              <a:buSzPts val="1900"/>
              <a:buFont typeface="Merriweather" panose="00000500000000000000"/>
              <a:buChar char="●"/>
            </a:pPr>
            <a:r>
              <a:rPr lang="en-CA" sz="1900">
                <a:solidFill>
                  <a:schemeClr val="dk1"/>
                </a:solidFill>
                <a:latin typeface="Merriweather" panose="00000500000000000000"/>
                <a:ea typeface="Merriweather" panose="00000500000000000000"/>
                <a:cs typeface="Merriweather" panose="00000500000000000000"/>
                <a:sym typeface="Merriweather" panose="00000500000000000000"/>
              </a:rPr>
              <a:t>The server receive the key and send it to the members in groups</a:t>
            </a:r>
            <a:endParaRPr sz="1900">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457200" lvl="0" indent="0" algn="l" rtl="0">
              <a:spcBef>
                <a:spcPts val="0"/>
              </a:spcBef>
              <a:spcAft>
                <a:spcPts val="0"/>
              </a:spcAft>
              <a:buNone/>
            </a:pPr>
            <a:endParaRPr sz="1500">
              <a:solidFill>
                <a:schemeClr val="dk1"/>
              </a:solidFill>
              <a:latin typeface="Merriweather" panose="00000500000000000000"/>
              <a:ea typeface="Merriweather" panose="00000500000000000000"/>
              <a:cs typeface="Merriweather" panose="00000500000000000000"/>
              <a:sym typeface="Merriweather" panose="00000500000000000000"/>
            </a:endParaRPr>
          </a:p>
        </p:txBody>
      </p:sp>
      <p:sp>
        <p:nvSpPr>
          <p:cNvPr id="2034" name="Google Shape;2034;p30"/>
          <p:cNvSpPr txBox="1"/>
          <p:nvPr/>
        </p:nvSpPr>
        <p:spPr>
          <a:xfrm>
            <a:off x="3107900" y="72800"/>
            <a:ext cx="3981300" cy="6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400">
                <a:solidFill>
                  <a:schemeClr val="dk1"/>
                </a:solidFill>
                <a:latin typeface="Merriweather" panose="00000500000000000000"/>
                <a:ea typeface="Merriweather" panose="00000500000000000000"/>
                <a:cs typeface="Merriweather" panose="00000500000000000000"/>
                <a:sym typeface="Merriweather" panose="00000500000000000000"/>
              </a:rPr>
              <a:t>Workflow</a:t>
            </a:r>
            <a:endParaRPr sz="2400">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0" lvl="0" indent="0" algn="l" rtl="0">
              <a:spcBef>
                <a:spcPts val="0"/>
              </a:spcBef>
              <a:spcAft>
                <a:spcPts val="0"/>
              </a:spcAft>
              <a:buNone/>
            </a:pPr>
            <a:endParaRPr sz="2400">
              <a:solidFill>
                <a:schemeClr val="dk1"/>
              </a:solidFill>
              <a:latin typeface="Merriweather" panose="00000500000000000000"/>
              <a:ea typeface="Merriweather" panose="00000500000000000000"/>
              <a:cs typeface="Merriweather" panose="00000500000000000000"/>
              <a:sym typeface="Merriweather" panose="00000500000000000000"/>
            </a:endParaRPr>
          </a:p>
        </p:txBody>
      </p:sp>
      <p:pic>
        <p:nvPicPr>
          <p:cNvPr id="2035" name="Google Shape;2035;p30"/>
          <p:cNvPicPr preferRelativeResize="0"/>
          <p:nvPr/>
        </p:nvPicPr>
        <p:blipFill>
          <a:blip r:embed="rId1"/>
          <a:stretch>
            <a:fillRect/>
          </a:stretch>
        </p:blipFill>
        <p:spPr>
          <a:xfrm>
            <a:off x="1018675" y="1122700"/>
            <a:ext cx="6600749" cy="1220175"/>
          </a:xfrm>
          <a:prstGeom prst="rect">
            <a:avLst/>
          </a:prstGeom>
          <a:noFill/>
          <a:ln>
            <a:noFill/>
          </a:ln>
        </p:spPr>
      </p:pic>
      <p:pic>
        <p:nvPicPr>
          <p:cNvPr id="2036" name="Google Shape;2036;p30"/>
          <p:cNvPicPr preferRelativeResize="0"/>
          <p:nvPr/>
        </p:nvPicPr>
        <p:blipFill>
          <a:blip r:embed="rId2"/>
          <a:stretch>
            <a:fillRect/>
          </a:stretch>
        </p:blipFill>
        <p:spPr>
          <a:xfrm>
            <a:off x="218325" y="2503423"/>
            <a:ext cx="9143999" cy="1725755"/>
          </a:xfrm>
          <a:prstGeom prst="rect">
            <a:avLst/>
          </a:prstGeom>
          <a:noFill/>
          <a:ln>
            <a:noFill/>
          </a:ln>
        </p:spPr>
      </p:pic>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2040" name="Shape 2040"/>
        <p:cNvGrpSpPr/>
        <p:nvPr/>
      </p:nvGrpSpPr>
      <p:grpSpPr>
        <a:xfrm>
          <a:off x="0" y="0"/>
          <a:ext cx="0" cy="0"/>
          <a:chOff x="0" y="0"/>
          <a:chExt cx="0" cy="0"/>
        </a:xfrm>
      </p:grpSpPr>
      <p:sp>
        <p:nvSpPr>
          <p:cNvPr id="2041" name="Google Shape;2041;p31"/>
          <p:cNvSpPr txBox="1"/>
          <p:nvPr>
            <p:ph type="ctrTitle"/>
          </p:nvPr>
        </p:nvSpPr>
        <p:spPr>
          <a:xfrm>
            <a:off x="-5901600" y="4151669"/>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p>
        </p:txBody>
      </p:sp>
      <p:sp>
        <p:nvSpPr>
          <p:cNvPr id="2042" name="Google Shape;2042;p31"/>
          <p:cNvSpPr txBox="1"/>
          <p:nvPr/>
        </p:nvSpPr>
        <p:spPr>
          <a:xfrm>
            <a:off x="410950" y="682850"/>
            <a:ext cx="8460600" cy="10488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Font typeface="Merriweather" panose="00000500000000000000"/>
              <a:buChar char="●"/>
            </a:pPr>
            <a:r>
              <a:rPr lang="en-CA" sz="1900">
                <a:solidFill>
                  <a:schemeClr val="dk1"/>
                </a:solidFill>
                <a:latin typeface="Merriweather" panose="00000500000000000000"/>
                <a:ea typeface="Merriweather" panose="00000500000000000000"/>
                <a:cs typeface="Merriweather" panose="00000500000000000000"/>
                <a:sym typeface="Merriweather" panose="00000500000000000000"/>
              </a:rPr>
              <a:t>For the receiver, he need to save the public_key into a dictionary</a:t>
            </a:r>
            <a:endParaRPr sz="1500">
              <a:solidFill>
                <a:schemeClr val="dk1"/>
              </a:solidFill>
              <a:latin typeface="Merriweather" panose="00000500000000000000"/>
              <a:ea typeface="Merriweather" panose="00000500000000000000"/>
              <a:cs typeface="Merriweather" panose="00000500000000000000"/>
              <a:sym typeface="Merriweather" panose="00000500000000000000"/>
            </a:endParaRPr>
          </a:p>
        </p:txBody>
      </p:sp>
      <p:sp>
        <p:nvSpPr>
          <p:cNvPr id="2043" name="Google Shape;2043;p31"/>
          <p:cNvSpPr txBox="1"/>
          <p:nvPr/>
        </p:nvSpPr>
        <p:spPr>
          <a:xfrm>
            <a:off x="3107900" y="72800"/>
            <a:ext cx="3981300" cy="6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400">
                <a:solidFill>
                  <a:schemeClr val="dk1"/>
                </a:solidFill>
                <a:latin typeface="Merriweather" panose="00000500000000000000"/>
                <a:ea typeface="Merriweather" panose="00000500000000000000"/>
                <a:cs typeface="Merriweather" panose="00000500000000000000"/>
                <a:sym typeface="Merriweather" panose="00000500000000000000"/>
              </a:rPr>
              <a:t>Workflow</a:t>
            </a:r>
            <a:endParaRPr sz="2400">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0" lvl="0" indent="0" algn="l" rtl="0">
              <a:spcBef>
                <a:spcPts val="0"/>
              </a:spcBef>
              <a:spcAft>
                <a:spcPts val="0"/>
              </a:spcAft>
              <a:buNone/>
            </a:pPr>
            <a:endParaRPr sz="2400">
              <a:solidFill>
                <a:schemeClr val="dk1"/>
              </a:solidFill>
              <a:latin typeface="Merriweather" panose="00000500000000000000"/>
              <a:ea typeface="Merriweather" panose="00000500000000000000"/>
              <a:cs typeface="Merriweather" panose="00000500000000000000"/>
              <a:sym typeface="Merriweather" panose="00000500000000000000"/>
            </a:endParaRPr>
          </a:p>
        </p:txBody>
      </p:sp>
      <p:pic>
        <p:nvPicPr>
          <p:cNvPr id="2044" name="Google Shape;2044;p31"/>
          <p:cNvPicPr preferRelativeResize="0"/>
          <p:nvPr/>
        </p:nvPicPr>
        <p:blipFill>
          <a:blip r:embed="rId1"/>
          <a:stretch>
            <a:fillRect/>
          </a:stretch>
        </p:blipFill>
        <p:spPr>
          <a:xfrm>
            <a:off x="126600" y="1110579"/>
            <a:ext cx="9144001" cy="888893"/>
          </a:xfrm>
          <a:prstGeom prst="rect">
            <a:avLst/>
          </a:prstGeom>
          <a:noFill/>
          <a:ln>
            <a:noFill/>
          </a:ln>
        </p:spPr>
      </p:pic>
      <p:sp>
        <p:nvSpPr>
          <p:cNvPr id="2045" name="Google Shape;2045;p31"/>
          <p:cNvSpPr txBox="1"/>
          <p:nvPr/>
        </p:nvSpPr>
        <p:spPr>
          <a:xfrm>
            <a:off x="545225" y="2116950"/>
            <a:ext cx="8144400" cy="11598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Font typeface="Merriweather" panose="00000500000000000000"/>
              <a:buChar char="●"/>
            </a:pPr>
            <a:r>
              <a:rPr lang="en-CA" sz="1500" b="1">
                <a:solidFill>
                  <a:schemeClr val="dk1"/>
                </a:solidFill>
                <a:latin typeface="Merriweather" panose="00000500000000000000"/>
                <a:ea typeface="Merriweather" panose="00000500000000000000"/>
                <a:cs typeface="Merriweather" panose="00000500000000000000"/>
                <a:sym typeface="Merriweather" panose="00000500000000000000"/>
              </a:rPr>
              <a:t>And then he sends his public_key back to the sender and the sender saves it into a dictionary</a:t>
            </a:r>
            <a:endParaRPr sz="1500" b="1">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0" lvl="0" indent="0" algn="l" rtl="0">
              <a:spcBef>
                <a:spcPts val="0"/>
              </a:spcBef>
              <a:spcAft>
                <a:spcPts val="0"/>
              </a:spcAft>
              <a:buNone/>
            </a:pPr>
            <a:endParaRPr sz="2400">
              <a:solidFill>
                <a:schemeClr val="dk1"/>
              </a:solidFill>
              <a:latin typeface="Merriweather" panose="00000500000000000000"/>
              <a:ea typeface="Merriweather" panose="00000500000000000000"/>
              <a:cs typeface="Merriweather" panose="00000500000000000000"/>
              <a:sym typeface="Merriweather" panose="00000500000000000000"/>
            </a:endParaRPr>
          </a:p>
        </p:txBody>
      </p:sp>
      <p:pic>
        <p:nvPicPr>
          <p:cNvPr id="2046" name="Google Shape;2046;p31"/>
          <p:cNvPicPr preferRelativeResize="0"/>
          <p:nvPr/>
        </p:nvPicPr>
        <p:blipFill>
          <a:blip r:embed="rId2"/>
          <a:stretch>
            <a:fillRect/>
          </a:stretch>
        </p:blipFill>
        <p:spPr>
          <a:xfrm>
            <a:off x="545225" y="2706625"/>
            <a:ext cx="7112726" cy="570119"/>
          </a:xfrm>
          <a:prstGeom prst="rect">
            <a:avLst/>
          </a:prstGeom>
          <a:noFill/>
          <a:ln>
            <a:noFill/>
          </a:ln>
        </p:spPr>
      </p:pic>
      <p:pic>
        <p:nvPicPr>
          <p:cNvPr id="2047" name="Google Shape;2047;p31"/>
          <p:cNvPicPr preferRelativeResize="0"/>
          <p:nvPr/>
        </p:nvPicPr>
        <p:blipFill>
          <a:blip r:embed="rId3"/>
          <a:stretch>
            <a:fillRect/>
          </a:stretch>
        </p:blipFill>
        <p:spPr>
          <a:xfrm>
            <a:off x="283400" y="3394225"/>
            <a:ext cx="7839000" cy="684900"/>
          </a:xfrm>
          <a:prstGeom prst="rect">
            <a:avLst/>
          </a:prstGeom>
          <a:noFill/>
          <a:ln>
            <a:noFill/>
          </a:ln>
        </p:spPr>
      </p:pic>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896" name="Shape 1896"/>
        <p:cNvGrpSpPr/>
        <p:nvPr/>
      </p:nvGrpSpPr>
      <p:grpSpPr>
        <a:xfrm>
          <a:off x="0" y="0"/>
          <a:ext cx="0" cy="0"/>
          <a:chOff x="0" y="0"/>
          <a:chExt cx="0" cy="0"/>
        </a:xfrm>
      </p:grpSpPr>
      <p:sp>
        <p:nvSpPr>
          <p:cNvPr id="1897" name="Google Shape;1897;p14"/>
          <p:cNvSpPr txBox="1"/>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t>In this project…</a:t>
            </a:r>
            <a:endParaRPr lang="en-CA"/>
          </a:p>
        </p:txBody>
      </p:sp>
      <p:sp>
        <p:nvSpPr>
          <p:cNvPr id="1898" name="Google Shape;1898;p14"/>
          <p:cNvSpPr txBox="1"/>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marR="123190" lvl="0" indent="-419100" algn="l" rtl="0">
              <a:lnSpc>
                <a:spcPct val="114000"/>
              </a:lnSpc>
              <a:spcBef>
                <a:spcPts val="1025"/>
              </a:spcBef>
              <a:spcAft>
                <a:spcPts val="0"/>
              </a:spcAft>
              <a:buClr>
                <a:srgbClr val="000000"/>
              </a:buClr>
              <a:buSzPts val="3000"/>
              <a:buFont typeface="Lora"/>
              <a:buChar char="→"/>
            </a:pPr>
            <a:r>
              <a:rPr lang="en-CA" sz="3000">
                <a:solidFill>
                  <a:srgbClr val="000000"/>
                </a:solidFill>
                <a:latin typeface="Lora"/>
                <a:ea typeface="Lora"/>
                <a:cs typeface="Lora"/>
                <a:sym typeface="Lora"/>
              </a:rPr>
              <a:t>Graphic User Interface (GUI) </a:t>
            </a:r>
            <a:endParaRPr sz="3000">
              <a:solidFill>
                <a:srgbClr val="000000"/>
              </a:solidFill>
              <a:latin typeface="Lora"/>
              <a:ea typeface="Lora"/>
              <a:cs typeface="Lora"/>
              <a:sym typeface="Lora"/>
            </a:endParaRPr>
          </a:p>
          <a:p>
            <a:pPr marL="457200" marR="309880" lvl="0" indent="-419100" algn="l" rtl="0">
              <a:lnSpc>
                <a:spcPct val="114000"/>
              </a:lnSpc>
              <a:spcBef>
                <a:spcPts val="0"/>
              </a:spcBef>
              <a:spcAft>
                <a:spcPts val="0"/>
              </a:spcAft>
              <a:buClr>
                <a:srgbClr val="000000"/>
              </a:buClr>
              <a:buSzPts val="3000"/>
              <a:buFont typeface="Lora"/>
              <a:buChar char="→"/>
            </a:pPr>
            <a:r>
              <a:rPr lang="en-CA" sz="3000">
                <a:solidFill>
                  <a:srgbClr val="000000"/>
                </a:solidFill>
                <a:latin typeface="Lora"/>
                <a:ea typeface="Lora"/>
                <a:cs typeface="Lora"/>
                <a:sym typeface="Lora"/>
              </a:rPr>
              <a:t>Secure Messaging (RSA)</a:t>
            </a:r>
            <a:endParaRPr sz="3000">
              <a:solidFill>
                <a:srgbClr val="000000"/>
              </a:solidFill>
              <a:latin typeface="Lora"/>
              <a:ea typeface="Lora"/>
              <a:cs typeface="Lora"/>
              <a:sym typeface="Lora"/>
            </a:endParaRPr>
          </a:p>
          <a:p>
            <a:pPr marL="457200" marR="309880" lvl="0" indent="-419100" algn="l" rtl="0">
              <a:lnSpc>
                <a:spcPct val="114000"/>
              </a:lnSpc>
              <a:spcBef>
                <a:spcPts val="0"/>
              </a:spcBef>
              <a:spcAft>
                <a:spcPts val="0"/>
              </a:spcAft>
              <a:buClr>
                <a:srgbClr val="000000"/>
              </a:buClr>
              <a:buSzPts val="3000"/>
              <a:buFont typeface="Lora"/>
              <a:buChar char="→"/>
            </a:pPr>
            <a:r>
              <a:rPr lang="en-CA" sz="3000">
                <a:solidFill>
                  <a:srgbClr val="000000"/>
                </a:solidFill>
                <a:latin typeface="Lora"/>
                <a:ea typeface="Lora"/>
                <a:cs typeface="Lora"/>
                <a:sym typeface="Lora"/>
              </a:rPr>
              <a:t>Online Gaming (Tic-Tac-Toe)</a:t>
            </a:r>
            <a:endParaRPr sz="3000">
              <a:solidFill>
                <a:srgbClr val="000000"/>
              </a:solidFill>
              <a:latin typeface="Lora"/>
              <a:ea typeface="Lora"/>
              <a:cs typeface="Lora"/>
              <a:sym typeface="Lora"/>
            </a:endParaRPr>
          </a:p>
          <a:p>
            <a:pPr marL="457200" lvl="0" indent="-419100" algn="l" rtl="0">
              <a:spcBef>
                <a:spcPts val="0"/>
              </a:spcBef>
              <a:spcAft>
                <a:spcPts val="0"/>
              </a:spcAft>
              <a:buClr>
                <a:srgbClr val="000000"/>
              </a:buClr>
              <a:buSzPts val="3000"/>
              <a:buFont typeface="Lora"/>
              <a:buChar char="→"/>
            </a:pPr>
            <a:r>
              <a:rPr lang="en-CA" sz="3000">
                <a:solidFill>
                  <a:srgbClr val="000000"/>
                </a:solidFill>
                <a:latin typeface="Lora"/>
                <a:ea typeface="Lora"/>
                <a:cs typeface="Lora"/>
                <a:sym typeface="Lora"/>
              </a:rPr>
              <a:t>GPT </a:t>
            </a:r>
            <a:r>
              <a:rPr lang="en-CA" sz="3000">
                <a:solidFill>
                  <a:srgbClr val="000000"/>
                </a:solidFill>
                <a:latin typeface="Lora"/>
                <a:ea typeface="Lora"/>
                <a:cs typeface="Lora"/>
                <a:sym typeface="Lora"/>
              </a:rPr>
              <a:t>Integration (gpt-3.5-turbo)</a:t>
            </a:r>
            <a:endParaRPr sz="3000">
              <a:solidFill>
                <a:srgbClr val="000000"/>
              </a:solidFill>
              <a:latin typeface="Lora"/>
              <a:ea typeface="Lora"/>
              <a:cs typeface="Lora"/>
              <a:sym typeface="Lora"/>
            </a:endParaRPr>
          </a:p>
          <a:p>
            <a:pPr marL="457200" lvl="0" indent="0" algn="l" rtl="0">
              <a:spcBef>
                <a:spcPts val="1000"/>
              </a:spcBef>
              <a:spcAft>
                <a:spcPts val="1000"/>
              </a:spcAft>
              <a:buNone/>
            </a:pPr>
            <a:endParaRPr sz="3000">
              <a:solidFill>
                <a:srgbClr val="000000"/>
              </a:solidFill>
              <a:latin typeface="Lora"/>
              <a:ea typeface="Lora"/>
              <a:cs typeface="Lora"/>
              <a:sym typeface="Lora"/>
            </a:endParaRPr>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2051" name="Shape 2051"/>
        <p:cNvGrpSpPr/>
        <p:nvPr/>
      </p:nvGrpSpPr>
      <p:grpSpPr>
        <a:xfrm>
          <a:off x="0" y="0"/>
          <a:ext cx="0" cy="0"/>
          <a:chOff x="0" y="0"/>
          <a:chExt cx="0" cy="0"/>
        </a:xfrm>
      </p:grpSpPr>
      <p:sp>
        <p:nvSpPr>
          <p:cNvPr id="2052" name="Google Shape;2052;p32"/>
          <p:cNvSpPr txBox="1"/>
          <p:nvPr>
            <p:ph type="ctrTitle"/>
          </p:nvPr>
        </p:nvSpPr>
        <p:spPr>
          <a:xfrm>
            <a:off x="-5901600" y="4151669"/>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p>
        </p:txBody>
      </p:sp>
      <p:sp>
        <p:nvSpPr>
          <p:cNvPr id="2053" name="Google Shape;2053;p32"/>
          <p:cNvSpPr txBox="1"/>
          <p:nvPr/>
        </p:nvSpPr>
        <p:spPr>
          <a:xfrm>
            <a:off x="410950" y="682850"/>
            <a:ext cx="8460600" cy="10488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0"/>
              </a:spcAft>
              <a:buNone/>
            </a:pPr>
            <a:endParaRPr sz="1500">
              <a:solidFill>
                <a:schemeClr val="dk1"/>
              </a:solidFill>
              <a:latin typeface="Merriweather" panose="00000500000000000000"/>
              <a:ea typeface="Merriweather" panose="00000500000000000000"/>
              <a:cs typeface="Merriweather" panose="00000500000000000000"/>
              <a:sym typeface="Merriweather" panose="00000500000000000000"/>
            </a:endParaRPr>
          </a:p>
        </p:txBody>
      </p:sp>
      <p:sp>
        <p:nvSpPr>
          <p:cNvPr id="2054" name="Google Shape;2054;p32"/>
          <p:cNvSpPr txBox="1"/>
          <p:nvPr/>
        </p:nvSpPr>
        <p:spPr>
          <a:xfrm>
            <a:off x="3107900" y="72800"/>
            <a:ext cx="3981300" cy="6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400">
                <a:solidFill>
                  <a:schemeClr val="dk1"/>
                </a:solidFill>
                <a:latin typeface="Merriweather" panose="00000500000000000000"/>
                <a:ea typeface="Merriweather" panose="00000500000000000000"/>
                <a:cs typeface="Merriweather" panose="00000500000000000000"/>
                <a:sym typeface="Merriweather" panose="00000500000000000000"/>
              </a:rPr>
              <a:t>Workflow</a:t>
            </a:r>
            <a:endParaRPr sz="2400">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0" lvl="0" indent="0" algn="l" rtl="0">
              <a:spcBef>
                <a:spcPts val="0"/>
              </a:spcBef>
              <a:spcAft>
                <a:spcPts val="0"/>
              </a:spcAft>
              <a:buNone/>
            </a:pPr>
            <a:endParaRPr sz="2400">
              <a:solidFill>
                <a:schemeClr val="dk1"/>
              </a:solidFill>
              <a:latin typeface="Merriweather" panose="00000500000000000000"/>
              <a:ea typeface="Merriweather" panose="00000500000000000000"/>
              <a:cs typeface="Merriweather" panose="00000500000000000000"/>
              <a:sym typeface="Merriweather" panose="00000500000000000000"/>
            </a:endParaRPr>
          </a:p>
        </p:txBody>
      </p:sp>
      <p:sp>
        <p:nvSpPr>
          <p:cNvPr id="2055" name="Google Shape;2055;p32"/>
          <p:cNvSpPr txBox="1"/>
          <p:nvPr/>
        </p:nvSpPr>
        <p:spPr>
          <a:xfrm>
            <a:off x="652225" y="1217975"/>
            <a:ext cx="7791300" cy="8562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Merriweather" panose="00000500000000000000"/>
              <a:buChar char="●"/>
            </a:pPr>
            <a:r>
              <a:rPr lang="en-CA" sz="2400">
                <a:solidFill>
                  <a:schemeClr val="dk1"/>
                </a:solidFill>
                <a:latin typeface="Merriweather" panose="00000500000000000000"/>
                <a:ea typeface="Merriweather" panose="00000500000000000000"/>
                <a:cs typeface="Merriweather" panose="00000500000000000000"/>
                <a:sym typeface="Merriweather" panose="00000500000000000000"/>
              </a:rPr>
              <a:t>When they want to chat they can use the public_key to encrypt the message</a:t>
            </a:r>
            <a:endParaRPr sz="2400">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457200" lvl="0" indent="0" algn="l" rtl="0">
              <a:spcBef>
                <a:spcPts val="0"/>
              </a:spcBef>
              <a:spcAft>
                <a:spcPts val="0"/>
              </a:spcAft>
              <a:buNone/>
            </a:pPr>
            <a:endParaRPr sz="2400">
              <a:solidFill>
                <a:schemeClr val="dk1"/>
              </a:solidFill>
              <a:latin typeface="Merriweather" panose="00000500000000000000"/>
              <a:ea typeface="Merriweather" panose="00000500000000000000"/>
              <a:cs typeface="Merriweather" panose="00000500000000000000"/>
              <a:sym typeface="Merriweather" panose="00000500000000000000"/>
            </a:endParaRPr>
          </a:p>
        </p:txBody>
      </p:sp>
      <p:sp>
        <p:nvSpPr>
          <p:cNvPr id="2056" name="Google Shape;2056;p32"/>
          <p:cNvSpPr txBox="1"/>
          <p:nvPr/>
        </p:nvSpPr>
        <p:spPr>
          <a:xfrm>
            <a:off x="1101725" y="618650"/>
            <a:ext cx="7266900" cy="4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400">
                <a:solidFill>
                  <a:schemeClr val="dk1"/>
                </a:solidFill>
                <a:latin typeface="Merriweather" panose="00000500000000000000"/>
                <a:ea typeface="Merriweather" panose="00000500000000000000"/>
                <a:cs typeface="Merriweather" panose="00000500000000000000"/>
                <a:sym typeface="Merriweather" panose="00000500000000000000"/>
              </a:rPr>
              <a:t>N</a:t>
            </a:r>
            <a:r>
              <a:rPr lang="en-CA" sz="2300" b="1">
                <a:solidFill>
                  <a:schemeClr val="dk1"/>
                </a:solidFill>
              </a:rPr>
              <a:t>ow everyone has </a:t>
            </a:r>
            <a:r>
              <a:rPr lang="en-CA" sz="2300" b="1">
                <a:solidFill>
                  <a:schemeClr val="dk1"/>
                </a:solidFill>
              </a:rPr>
              <a:t>members’</a:t>
            </a:r>
            <a:r>
              <a:rPr lang="en-CA" sz="2300" b="1">
                <a:solidFill>
                  <a:schemeClr val="dk1"/>
                </a:solidFill>
              </a:rPr>
              <a:t> public_key</a:t>
            </a:r>
            <a:endParaRPr sz="2300" b="1">
              <a:solidFill>
                <a:schemeClr val="dk1"/>
              </a:solidFill>
            </a:endParaRPr>
          </a:p>
        </p:txBody>
      </p:sp>
      <p:pic>
        <p:nvPicPr>
          <p:cNvPr id="2057" name="Google Shape;2057;p32"/>
          <p:cNvPicPr preferRelativeResize="0"/>
          <p:nvPr/>
        </p:nvPicPr>
        <p:blipFill>
          <a:blip r:embed="rId1"/>
          <a:stretch>
            <a:fillRect/>
          </a:stretch>
        </p:blipFill>
        <p:spPr>
          <a:xfrm>
            <a:off x="128275" y="2393338"/>
            <a:ext cx="8839199" cy="1096642"/>
          </a:xfrm>
          <a:prstGeom prst="rect">
            <a:avLst/>
          </a:prstGeom>
          <a:noFill/>
          <a:ln>
            <a:noFill/>
          </a:ln>
        </p:spPr>
      </p:pic>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2061" name="Shape 2061"/>
        <p:cNvGrpSpPr/>
        <p:nvPr/>
      </p:nvGrpSpPr>
      <p:grpSpPr>
        <a:xfrm>
          <a:off x="0" y="0"/>
          <a:ext cx="0" cy="0"/>
          <a:chOff x="0" y="0"/>
          <a:chExt cx="0" cy="0"/>
        </a:xfrm>
      </p:grpSpPr>
      <p:sp>
        <p:nvSpPr>
          <p:cNvPr id="2062" name="Google Shape;2062;p33"/>
          <p:cNvSpPr txBox="1"/>
          <p:nvPr>
            <p:ph type="ctrTitle"/>
          </p:nvPr>
        </p:nvSpPr>
        <p:spPr>
          <a:xfrm>
            <a:off x="-5901600" y="4151669"/>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p>
        </p:txBody>
      </p:sp>
      <p:sp>
        <p:nvSpPr>
          <p:cNvPr id="2063" name="Google Shape;2063;p33"/>
          <p:cNvSpPr txBox="1"/>
          <p:nvPr/>
        </p:nvSpPr>
        <p:spPr>
          <a:xfrm>
            <a:off x="410950" y="682850"/>
            <a:ext cx="8460600" cy="10488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0"/>
              </a:spcAft>
              <a:buNone/>
            </a:pPr>
            <a:endParaRPr sz="1500">
              <a:solidFill>
                <a:schemeClr val="dk1"/>
              </a:solidFill>
              <a:latin typeface="Merriweather" panose="00000500000000000000"/>
              <a:ea typeface="Merriweather" panose="00000500000000000000"/>
              <a:cs typeface="Merriweather" panose="00000500000000000000"/>
              <a:sym typeface="Merriweather" panose="00000500000000000000"/>
            </a:endParaRPr>
          </a:p>
        </p:txBody>
      </p:sp>
      <p:sp>
        <p:nvSpPr>
          <p:cNvPr id="2064" name="Google Shape;2064;p33"/>
          <p:cNvSpPr txBox="1"/>
          <p:nvPr/>
        </p:nvSpPr>
        <p:spPr>
          <a:xfrm>
            <a:off x="3107900" y="72800"/>
            <a:ext cx="3981300" cy="6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400">
                <a:solidFill>
                  <a:schemeClr val="dk1"/>
                </a:solidFill>
                <a:latin typeface="Merriweather" panose="00000500000000000000"/>
                <a:ea typeface="Merriweather" panose="00000500000000000000"/>
                <a:cs typeface="Merriweather" panose="00000500000000000000"/>
                <a:sym typeface="Merriweather" panose="00000500000000000000"/>
              </a:rPr>
              <a:t>Workflow</a:t>
            </a:r>
            <a:endParaRPr sz="2400">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0" lvl="0" indent="0" algn="l" rtl="0">
              <a:spcBef>
                <a:spcPts val="0"/>
              </a:spcBef>
              <a:spcAft>
                <a:spcPts val="0"/>
              </a:spcAft>
              <a:buNone/>
            </a:pPr>
            <a:endParaRPr sz="2400">
              <a:solidFill>
                <a:schemeClr val="dk1"/>
              </a:solidFill>
              <a:latin typeface="Merriweather" panose="00000500000000000000"/>
              <a:ea typeface="Merriweather" panose="00000500000000000000"/>
              <a:cs typeface="Merriweather" panose="00000500000000000000"/>
              <a:sym typeface="Merriweather" panose="00000500000000000000"/>
            </a:endParaRPr>
          </a:p>
        </p:txBody>
      </p:sp>
      <p:sp>
        <p:nvSpPr>
          <p:cNvPr id="2065" name="Google Shape;2065;p33"/>
          <p:cNvSpPr txBox="1"/>
          <p:nvPr/>
        </p:nvSpPr>
        <p:spPr>
          <a:xfrm>
            <a:off x="652225" y="1217975"/>
            <a:ext cx="7791300" cy="8562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Merriweather" panose="00000500000000000000"/>
              <a:buChar char="●"/>
            </a:pPr>
            <a:r>
              <a:rPr lang="en-CA" sz="2400">
                <a:solidFill>
                  <a:schemeClr val="dk1"/>
                </a:solidFill>
                <a:latin typeface="Merriweather" panose="00000500000000000000"/>
                <a:ea typeface="Merriweather" panose="00000500000000000000"/>
                <a:cs typeface="Merriweather" panose="00000500000000000000"/>
                <a:sym typeface="Merriweather" panose="00000500000000000000"/>
              </a:rPr>
              <a:t>The receiver will decrypt the message using the private key</a:t>
            </a:r>
            <a:endParaRPr sz="2400">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457200" lvl="0" indent="0" algn="l" rtl="0">
              <a:spcBef>
                <a:spcPts val="0"/>
              </a:spcBef>
              <a:spcAft>
                <a:spcPts val="0"/>
              </a:spcAft>
              <a:buNone/>
            </a:pPr>
            <a:endParaRPr sz="2400">
              <a:solidFill>
                <a:schemeClr val="dk1"/>
              </a:solidFill>
              <a:latin typeface="Merriweather" panose="00000500000000000000"/>
              <a:ea typeface="Merriweather" panose="00000500000000000000"/>
              <a:cs typeface="Merriweather" panose="00000500000000000000"/>
              <a:sym typeface="Merriweather" panose="00000500000000000000"/>
            </a:endParaRPr>
          </a:p>
        </p:txBody>
      </p:sp>
      <p:sp>
        <p:nvSpPr>
          <p:cNvPr id="2066" name="Google Shape;2066;p33"/>
          <p:cNvSpPr txBox="1"/>
          <p:nvPr/>
        </p:nvSpPr>
        <p:spPr>
          <a:xfrm>
            <a:off x="1101725" y="618650"/>
            <a:ext cx="7266900" cy="4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400">
                <a:solidFill>
                  <a:schemeClr val="dk1"/>
                </a:solidFill>
                <a:latin typeface="Merriweather" panose="00000500000000000000"/>
                <a:ea typeface="Merriweather" panose="00000500000000000000"/>
                <a:cs typeface="Merriweather" panose="00000500000000000000"/>
                <a:sym typeface="Merriweather" panose="00000500000000000000"/>
              </a:rPr>
              <a:t>N</a:t>
            </a:r>
            <a:r>
              <a:rPr lang="en-CA" sz="2300" b="1">
                <a:solidFill>
                  <a:schemeClr val="dk1"/>
                </a:solidFill>
              </a:rPr>
              <a:t>ow everyone has members’ public_key</a:t>
            </a:r>
            <a:endParaRPr sz="2300" b="1">
              <a:solidFill>
                <a:schemeClr val="dk1"/>
              </a:solidFill>
            </a:endParaRPr>
          </a:p>
        </p:txBody>
      </p:sp>
      <p:pic>
        <p:nvPicPr>
          <p:cNvPr id="2067" name="Google Shape;2067;p33"/>
          <p:cNvPicPr preferRelativeResize="0"/>
          <p:nvPr/>
        </p:nvPicPr>
        <p:blipFill>
          <a:blip r:embed="rId1"/>
          <a:stretch>
            <a:fillRect/>
          </a:stretch>
        </p:blipFill>
        <p:spPr>
          <a:xfrm>
            <a:off x="152400" y="2226575"/>
            <a:ext cx="8839202" cy="1494479"/>
          </a:xfrm>
          <a:prstGeom prst="rect">
            <a:avLst/>
          </a:prstGeom>
          <a:noFill/>
          <a:ln>
            <a:noFill/>
          </a:ln>
        </p:spPr>
      </p:pic>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071" name="Shape 2071"/>
        <p:cNvGrpSpPr/>
        <p:nvPr/>
      </p:nvGrpSpPr>
      <p:grpSpPr>
        <a:xfrm>
          <a:off x="0" y="0"/>
          <a:ext cx="0" cy="0"/>
          <a:chOff x="0" y="0"/>
          <a:chExt cx="0" cy="0"/>
        </a:xfrm>
      </p:grpSpPr>
      <p:sp>
        <p:nvSpPr>
          <p:cNvPr id="2072" name="Google Shape;2072;p34"/>
          <p:cNvSpPr txBox="1"/>
          <p:nvPr>
            <p:ph type="ctrTitle"/>
          </p:nvPr>
        </p:nvSpPr>
        <p:spPr>
          <a:xfrm>
            <a:off x="1397350" y="106226"/>
            <a:ext cx="6028200" cy="142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latin typeface="Arial" panose="020B0604020202020204"/>
                <a:ea typeface="Arial" panose="020B0604020202020204"/>
                <a:cs typeface="Arial" panose="020B0604020202020204"/>
                <a:sym typeface="Arial" panose="020B0604020202020204"/>
              </a:rPr>
              <a:t>Advantage and future improvement</a:t>
            </a:r>
            <a:endParaRPr>
              <a:latin typeface="Arial" panose="020B0604020202020204"/>
              <a:ea typeface="Arial" panose="020B0604020202020204"/>
              <a:cs typeface="Arial" panose="020B0604020202020204"/>
              <a:sym typeface="Arial" panose="020B0604020202020204"/>
            </a:endParaRPr>
          </a:p>
        </p:txBody>
      </p:sp>
      <p:sp>
        <p:nvSpPr>
          <p:cNvPr id="2073" name="Google Shape;2073;p34"/>
          <p:cNvSpPr/>
          <p:nvPr/>
        </p:nvSpPr>
        <p:spPr>
          <a:xfrm>
            <a:off x="325325" y="1074925"/>
            <a:ext cx="2204700" cy="856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sz="1600">
                <a:solidFill>
                  <a:srgbClr val="0D0D0D"/>
                </a:solidFill>
                <a:highlight>
                  <a:srgbClr val="FFFFFF"/>
                </a:highlight>
                <a:latin typeface="Roboto" panose="02000000000000000000"/>
                <a:ea typeface="Roboto" panose="02000000000000000000"/>
                <a:cs typeface="Roboto" panose="02000000000000000000"/>
                <a:sym typeface="Roboto" panose="02000000000000000000"/>
              </a:rPr>
              <a:t>Miller-Rabin prime number test</a:t>
            </a:r>
            <a:endParaRPr sz="1800">
              <a:latin typeface="Merriweather" panose="00000500000000000000"/>
              <a:ea typeface="Merriweather" panose="00000500000000000000"/>
              <a:cs typeface="Merriweather" panose="00000500000000000000"/>
              <a:sym typeface="Merriweather" panose="00000500000000000000"/>
            </a:endParaRPr>
          </a:p>
        </p:txBody>
      </p:sp>
      <p:pic>
        <p:nvPicPr>
          <p:cNvPr id="2074" name="Google Shape;2074;p34"/>
          <p:cNvPicPr preferRelativeResize="0"/>
          <p:nvPr/>
        </p:nvPicPr>
        <p:blipFill>
          <a:blip r:embed="rId1"/>
          <a:stretch>
            <a:fillRect/>
          </a:stretch>
        </p:blipFill>
        <p:spPr>
          <a:xfrm>
            <a:off x="0" y="1931126"/>
            <a:ext cx="3264840" cy="3310473"/>
          </a:xfrm>
          <a:prstGeom prst="rect">
            <a:avLst/>
          </a:prstGeom>
          <a:noFill/>
          <a:ln>
            <a:noFill/>
          </a:ln>
        </p:spPr>
      </p:pic>
      <p:sp>
        <p:nvSpPr>
          <p:cNvPr id="2075" name="Google Shape;2075;p34"/>
          <p:cNvSpPr/>
          <p:nvPr/>
        </p:nvSpPr>
        <p:spPr>
          <a:xfrm>
            <a:off x="3763350" y="1581875"/>
            <a:ext cx="2204700" cy="294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CA" sz="1200">
                <a:solidFill>
                  <a:schemeClr val="dk1"/>
                </a:solidFill>
                <a:latin typeface="Merriweather" panose="00000500000000000000"/>
                <a:ea typeface="Merriweather" panose="00000500000000000000"/>
                <a:cs typeface="Merriweather" panose="00000500000000000000"/>
                <a:sym typeface="Merriweather" panose="00000500000000000000"/>
              </a:rPr>
              <a:t>Traditional RSA uses two large prime numbers, but the algorithm can be improved by using more primes. Multi-prime RSA can increase the efficiency of encryption and decryption while maintaining a similar level of security.</a:t>
            </a:r>
            <a:endParaRPr sz="1200">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0" lvl="0" indent="0" algn="ctr" rtl="0">
              <a:spcBef>
                <a:spcPts val="0"/>
              </a:spcBef>
              <a:spcAft>
                <a:spcPts val="0"/>
              </a:spcAft>
              <a:buNone/>
            </a:pPr>
            <a:endParaRPr sz="1800">
              <a:latin typeface="Merriweather" panose="00000500000000000000"/>
              <a:ea typeface="Merriweather" panose="00000500000000000000"/>
              <a:cs typeface="Merriweather" panose="00000500000000000000"/>
              <a:sym typeface="Merriweather" panose="00000500000000000000"/>
            </a:endParaRPr>
          </a:p>
        </p:txBody>
      </p:sp>
      <p:sp>
        <p:nvSpPr>
          <p:cNvPr id="2076" name="Google Shape;2076;p34"/>
          <p:cNvSpPr/>
          <p:nvPr/>
        </p:nvSpPr>
        <p:spPr>
          <a:xfrm>
            <a:off x="5968050" y="1581875"/>
            <a:ext cx="2705100" cy="287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CA" sz="1800">
                <a:latin typeface="Merriweather" panose="00000500000000000000"/>
                <a:ea typeface="Merriweather" panose="00000500000000000000"/>
                <a:cs typeface="Merriweather" panose="00000500000000000000"/>
                <a:sym typeface="Merriweather" panose="00000500000000000000"/>
              </a:rPr>
              <a:t>F</a:t>
            </a:r>
            <a:r>
              <a:rPr lang="en-CA" sz="1100">
                <a:latin typeface="Merriweather" panose="00000500000000000000"/>
                <a:ea typeface="Merriweather" panose="00000500000000000000"/>
                <a:cs typeface="Merriweather" panose="00000500000000000000"/>
                <a:sym typeface="Merriweather" panose="00000500000000000000"/>
              </a:rPr>
              <a:t>or enhanced security, RSA can be combined with other cryptographic techniques, such as Elliptic Curve Cryptography (ECC) or post-quantum cryptographic algorithms. This hybrid encryption approach can provide additional security under current technological conditions.</a:t>
            </a:r>
            <a:endParaRPr sz="1100">
              <a:latin typeface="Merriweather" panose="00000500000000000000"/>
              <a:ea typeface="Merriweather" panose="00000500000000000000"/>
              <a:cs typeface="Merriweather" panose="00000500000000000000"/>
              <a:sym typeface="Merriweather" panose="00000500000000000000"/>
            </a:endParaRPr>
          </a:p>
          <a:p>
            <a:pPr marL="0" lvl="0" indent="0" algn="l" rtl="0">
              <a:spcBef>
                <a:spcPts val="0"/>
              </a:spcBef>
              <a:spcAft>
                <a:spcPts val="0"/>
              </a:spcAft>
              <a:buNone/>
            </a:pPr>
            <a:endParaRPr sz="1800">
              <a:latin typeface="Merriweather" panose="00000500000000000000"/>
              <a:ea typeface="Merriweather" panose="00000500000000000000"/>
              <a:cs typeface="Merriweather" panose="00000500000000000000"/>
              <a:sym typeface="Merriweather" panose="00000500000000000000"/>
            </a:endParaRPr>
          </a:p>
          <a:p>
            <a:pPr marL="0" lvl="0" indent="0" algn="l" rtl="0">
              <a:spcBef>
                <a:spcPts val="0"/>
              </a:spcBef>
              <a:spcAft>
                <a:spcPts val="0"/>
              </a:spcAft>
              <a:buNone/>
            </a:pPr>
            <a:endParaRPr sz="2000">
              <a:latin typeface="Merriweather" panose="00000500000000000000"/>
              <a:ea typeface="Merriweather" panose="00000500000000000000"/>
              <a:cs typeface="Merriweather" panose="00000500000000000000"/>
              <a:sym typeface="Merriweather" panose="00000500000000000000"/>
            </a:endParaRPr>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080" name="Shape 2080"/>
        <p:cNvGrpSpPr/>
        <p:nvPr/>
      </p:nvGrpSpPr>
      <p:grpSpPr>
        <a:xfrm>
          <a:off x="0" y="0"/>
          <a:ext cx="0" cy="0"/>
          <a:chOff x="0" y="0"/>
          <a:chExt cx="0" cy="0"/>
        </a:xfrm>
      </p:grpSpPr>
      <p:sp>
        <p:nvSpPr>
          <p:cNvPr id="2081" name="Google Shape;2081;p35"/>
          <p:cNvSpPr txBox="1"/>
          <p:nvPr>
            <p:ph type="ctrTitle"/>
          </p:nvPr>
        </p:nvSpPr>
        <p:spPr>
          <a:xfrm>
            <a:off x="1557900" y="199184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t>Online Gaming </a:t>
            </a:r>
            <a:endParaRPr lang="en-CA"/>
          </a:p>
          <a:p>
            <a:pPr marL="0" lvl="0" indent="0" algn="ctr" rtl="0">
              <a:spcBef>
                <a:spcPts val="0"/>
              </a:spcBef>
              <a:spcAft>
                <a:spcPts val="0"/>
              </a:spcAft>
              <a:buNone/>
            </a:pPr>
          </a:p>
        </p:txBody>
      </p:sp>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085" name="Shape 2085"/>
        <p:cNvGrpSpPr/>
        <p:nvPr/>
      </p:nvGrpSpPr>
      <p:grpSpPr>
        <a:xfrm>
          <a:off x="0" y="0"/>
          <a:ext cx="0" cy="0"/>
          <a:chOff x="0" y="0"/>
          <a:chExt cx="0" cy="0"/>
        </a:xfrm>
      </p:grpSpPr>
      <p:pic>
        <p:nvPicPr>
          <p:cNvPr id="2086" name="Google Shape;2086;p36"/>
          <p:cNvPicPr preferRelativeResize="0"/>
          <p:nvPr/>
        </p:nvPicPr>
        <p:blipFill rotWithShape="1">
          <a:blip r:embed="rId1"/>
          <a:srcRect l="13960" r="13967"/>
          <a:stretch>
            <a:fillRect/>
          </a:stretch>
        </p:blipFill>
        <p:spPr>
          <a:xfrm>
            <a:off x="368575" y="1329875"/>
            <a:ext cx="3703050" cy="2794750"/>
          </a:xfrm>
          <a:prstGeom prst="rect">
            <a:avLst/>
          </a:prstGeom>
          <a:noFill/>
          <a:ln>
            <a:noFill/>
          </a:ln>
        </p:spPr>
      </p:pic>
      <p:sp>
        <p:nvSpPr>
          <p:cNvPr id="2087" name="Google Shape;2087;p36"/>
          <p:cNvSpPr txBox="1"/>
          <p:nvPr>
            <p:ph type="title"/>
          </p:nvPr>
        </p:nvSpPr>
        <p:spPr>
          <a:xfrm>
            <a:off x="1131750" y="15447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t>Tic-Tac-Toe</a:t>
            </a:r>
            <a:endParaRPr lang="en-CA"/>
          </a:p>
        </p:txBody>
      </p:sp>
      <p:sp>
        <p:nvSpPr>
          <p:cNvPr id="2088" name="Google Shape;2088;p36"/>
          <p:cNvSpPr txBox="1"/>
          <p:nvPr>
            <p:ph type="body" idx="2"/>
          </p:nvPr>
        </p:nvSpPr>
        <p:spPr>
          <a:xfrm>
            <a:off x="4672549" y="1329875"/>
            <a:ext cx="4576800" cy="3481500"/>
          </a:xfrm>
          <a:prstGeom prst="rect">
            <a:avLst/>
          </a:prstGeom>
        </p:spPr>
        <p:txBody>
          <a:bodyPr spcFirstLastPara="1" wrap="square" lIns="91425" tIns="91425" rIns="91425" bIns="91425" anchor="t" anchorCtr="0">
            <a:noAutofit/>
          </a:bodyPr>
          <a:lstStyle/>
          <a:p>
            <a:pPr marL="457200" lvl="0" indent="-431800" algn="l" rtl="0">
              <a:spcBef>
                <a:spcPts val="600"/>
              </a:spcBef>
              <a:spcAft>
                <a:spcPts val="0"/>
              </a:spcAft>
              <a:buSzPts val="3200"/>
              <a:buChar char="→"/>
            </a:pPr>
            <a:r>
              <a:rPr lang="en-CA" sz="3200" b="1"/>
              <a:t>Game of </a:t>
            </a:r>
            <a:r>
              <a:rPr lang="en-CA" sz="3200" b="1"/>
              <a:t>2 Players</a:t>
            </a:r>
            <a:endParaRPr sz="3200" b="1"/>
          </a:p>
          <a:p>
            <a:pPr marL="457200" lvl="0" indent="-431800" algn="l" rtl="0">
              <a:spcBef>
                <a:spcPts val="1000"/>
              </a:spcBef>
              <a:spcAft>
                <a:spcPts val="0"/>
              </a:spcAft>
              <a:buSzPts val="3200"/>
              <a:buChar char="→"/>
            </a:pPr>
            <a:r>
              <a:rPr lang="en-CA" sz="3200" b="1"/>
              <a:t>Enhanced Gaming Experience</a:t>
            </a:r>
            <a:endParaRPr sz="3200" b="1"/>
          </a:p>
          <a:p>
            <a:pPr marL="457200" lvl="0" indent="-431800" algn="l" rtl="0">
              <a:spcBef>
                <a:spcPts val="1000"/>
              </a:spcBef>
              <a:spcAft>
                <a:spcPts val="1000"/>
              </a:spcAft>
              <a:buSzPts val="3200"/>
              <a:buChar char="→"/>
            </a:pPr>
            <a:r>
              <a:rPr lang="en-CA" sz="3200" b="1"/>
              <a:t>Easy and Fun</a:t>
            </a:r>
            <a:endParaRPr sz="3200" b="1"/>
          </a:p>
        </p:txBody>
      </p:sp>
      <p:grpSp>
        <p:nvGrpSpPr>
          <p:cNvPr id="2089" name="Google Shape;2089;p36"/>
          <p:cNvGrpSpPr/>
          <p:nvPr/>
        </p:nvGrpSpPr>
        <p:grpSpPr>
          <a:xfrm>
            <a:off x="-131863" y="1205922"/>
            <a:ext cx="4703942" cy="3163594"/>
            <a:chOff x="1177450" y="241631"/>
            <a:chExt cx="6173152" cy="3616776"/>
          </a:xfrm>
        </p:grpSpPr>
        <p:sp>
          <p:nvSpPr>
            <p:cNvPr id="2090" name="Google Shape;2090;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4"/>
            </a:solidFill>
            <a:ln w="19050" cap="flat" cmpd="sng">
              <a:solidFill>
                <a:srgbClr val="F55D4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91" name="Google Shape;2091;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4"/>
            </a:solidFill>
            <a:ln w="19050" cap="flat" cmpd="sng">
              <a:solidFill>
                <a:srgbClr val="F55D4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92" name="Google Shape;2092;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4"/>
            </a:solidFill>
            <a:ln w="19050" cap="flat" cmpd="sng">
              <a:solidFill>
                <a:srgbClr val="F55D4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93" name="Google Shape;2093;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097" name="Shape 2097"/>
        <p:cNvGrpSpPr/>
        <p:nvPr/>
      </p:nvGrpSpPr>
      <p:grpSpPr>
        <a:xfrm>
          <a:off x="0" y="0"/>
          <a:ext cx="0" cy="0"/>
          <a:chOff x="0" y="0"/>
          <a:chExt cx="0" cy="0"/>
        </a:xfrm>
      </p:grpSpPr>
      <p:sp>
        <p:nvSpPr>
          <p:cNvPr id="2098" name="Google Shape;2098;p37"/>
          <p:cNvSpPr txBox="1"/>
          <p:nvPr>
            <p:ph type="title"/>
          </p:nvPr>
        </p:nvSpPr>
        <p:spPr>
          <a:xfrm>
            <a:off x="-2693750" y="0"/>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t>Codes</a:t>
            </a:r>
            <a:endParaRPr lang="en-CA"/>
          </a:p>
        </p:txBody>
      </p:sp>
      <p:sp>
        <p:nvSpPr>
          <p:cNvPr id="2099" name="Google Shape;2099;p37"/>
          <p:cNvSpPr txBox="1"/>
          <p:nvPr>
            <p:ph type="body" idx="2"/>
          </p:nvPr>
        </p:nvSpPr>
        <p:spPr>
          <a:xfrm>
            <a:off x="6191400" y="0"/>
            <a:ext cx="2952600" cy="582900"/>
          </a:xfrm>
          <a:prstGeom prst="rect">
            <a:avLst/>
          </a:prstGeom>
        </p:spPr>
        <p:txBody>
          <a:bodyPr spcFirstLastPara="1" wrap="square" lIns="91425" tIns="91425" rIns="91425" bIns="91425" anchor="t" anchorCtr="0">
            <a:noAutofit/>
          </a:bodyPr>
          <a:lstStyle/>
          <a:p>
            <a:pPr marL="0" lvl="0" indent="0" algn="r" rtl="0">
              <a:spcBef>
                <a:spcPts val="600"/>
              </a:spcBef>
              <a:spcAft>
                <a:spcPts val="1000"/>
              </a:spcAft>
              <a:buNone/>
            </a:pPr>
            <a:r>
              <a:rPr lang="en-CA" sz="1500" b="1"/>
              <a:t>chat_state_machine.py</a:t>
            </a:r>
            <a:endParaRPr sz="1500" b="1"/>
          </a:p>
        </p:txBody>
      </p:sp>
      <p:pic>
        <p:nvPicPr>
          <p:cNvPr id="2100" name="Google Shape;2100;p37"/>
          <p:cNvPicPr preferRelativeResize="0"/>
          <p:nvPr/>
        </p:nvPicPr>
        <p:blipFill>
          <a:blip r:embed="rId1"/>
          <a:stretch>
            <a:fillRect/>
          </a:stretch>
        </p:blipFill>
        <p:spPr>
          <a:xfrm>
            <a:off x="181325" y="924225"/>
            <a:ext cx="4569999" cy="3109150"/>
          </a:xfrm>
          <a:prstGeom prst="rect">
            <a:avLst/>
          </a:prstGeom>
          <a:noFill/>
          <a:ln>
            <a:noFill/>
          </a:ln>
        </p:spPr>
      </p:pic>
      <p:sp>
        <p:nvSpPr>
          <p:cNvPr id="2101" name="Google Shape;2101;p37"/>
          <p:cNvSpPr txBox="1"/>
          <p:nvPr/>
        </p:nvSpPr>
        <p:spPr>
          <a:xfrm>
            <a:off x="4835650" y="926700"/>
            <a:ext cx="4706100" cy="3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100" b="1">
                <a:solidFill>
                  <a:schemeClr val="dk1"/>
                </a:solidFill>
                <a:latin typeface="Merriweather" panose="00000500000000000000"/>
                <a:ea typeface="Merriweather" panose="00000500000000000000"/>
                <a:cs typeface="Merriweather" panose="00000500000000000000"/>
                <a:sym typeface="Merriweather" panose="00000500000000000000"/>
              </a:rPr>
              <a:t>When chatting:</a:t>
            </a:r>
            <a:endParaRPr sz="2100" b="1">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457200" lvl="0" indent="-361950" algn="l" rtl="0">
              <a:spcBef>
                <a:spcPts val="0"/>
              </a:spcBef>
              <a:spcAft>
                <a:spcPts val="0"/>
              </a:spcAft>
              <a:buClr>
                <a:schemeClr val="dk1"/>
              </a:buClr>
              <a:buSzPts val="2100"/>
              <a:buFont typeface="Merriweather" panose="00000500000000000000"/>
              <a:buAutoNum type="arabicPeriod"/>
            </a:pPr>
            <a:r>
              <a:rPr lang="en-CA" sz="2100" b="1">
                <a:solidFill>
                  <a:schemeClr val="dk1"/>
                </a:solidFill>
                <a:latin typeface="Merriweather" panose="00000500000000000000"/>
                <a:ea typeface="Merriweather" panose="00000500000000000000"/>
                <a:cs typeface="Merriweather" panose="00000500000000000000"/>
                <a:sym typeface="Merriweather" panose="00000500000000000000"/>
              </a:rPr>
              <a:t>Request to start the game</a:t>
            </a:r>
            <a:endParaRPr sz="2100" b="1">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457200" lvl="0" indent="-361950" algn="l" rtl="0">
              <a:spcBef>
                <a:spcPts val="0"/>
              </a:spcBef>
              <a:spcAft>
                <a:spcPts val="0"/>
              </a:spcAft>
              <a:buClr>
                <a:schemeClr val="dk1"/>
              </a:buClr>
              <a:buSzPts val="2100"/>
              <a:buFont typeface="Merriweather" panose="00000500000000000000"/>
              <a:buAutoNum type="arabicPeriod"/>
            </a:pPr>
            <a:r>
              <a:rPr lang="en-CA" sz="2100" b="1">
                <a:solidFill>
                  <a:schemeClr val="dk1"/>
                </a:solidFill>
                <a:latin typeface="Merriweather" panose="00000500000000000000"/>
                <a:ea typeface="Merriweather" panose="00000500000000000000"/>
                <a:cs typeface="Merriweather" panose="00000500000000000000"/>
                <a:sym typeface="Merriweather" panose="00000500000000000000"/>
              </a:rPr>
              <a:t>Press different buttons</a:t>
            </a:r>
            <a:endParaRPr sz="2100" b="1">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457200" lvl="0" indent="-361950" algn="l" rtl="0">
              <a:spcBef>
                <a:spcPts val="0"/>
              </a:spcBef>
              <a:spcAft>
                <a:spcPts val="0"/>
              </a:spcAft>
              <a:buClr>
                <a:schemeClr val="dk1"/>
              </a:buClr>
              <a:buSzPts val="2100"/>
              <a:buFont typeface="Merriweather" panose="00000500000000000000"/>
              <a:buAutoNum type="arabicPeriod"/>
            </a:pPr>
            <a:r>
              <a:rPr lang="en-CA" sz="2100" b="1">
                <a:solidFill>
                  <a:schemeClr val="dk1"/>
                </a:solidFill>
                <a:latin typeface="Merriweather" panose="00000500000000000000"/>
                <a:ea typeface="Merriweather" panose="00000500000000000000"/>
                <a:cs typeface="Merriweather" panose="00000500000000000000"/>
                <a:sym typeface="Merriweather" panose="00000500000000000000"/>
              </a:rPr>
              <a:t>Give out message in json</a:t>
            </a:r>
            <a:endParaRPr sz="2100" b="1">
              <a:solidFill>
                <a:schemeClr val="dk1"/>
              </a:solidFill>
              <a:latin typeface="Merriweather" panose="00000500000000000000"/>
              <a:ea typeface="Merriweather" panose="00000500000000000000"/>
              <a:cs typeface="Merriweather" panose="00000500000000000000"/>
              <a:sym typeface="Merriweather" panose="00000500000000000000"/>
            </a:endParaRPr>
          </a:p>
        </p:txBody>
      </p:sp>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105" name="Shape 2105"/>
        <p:cNvGrpSpPr/>
        <p:nvPr/>
      </p:nvGrpSpPr>
      <p:grpSpPr>
        <a:xfrm>
          <a:off x="0" y="0"/>
          <a:ext cx="0" cy="0"/>
          <a:chOff x="0" y="0"/>
          <a:chExt cx="0" cy="0"/>
        </a:xfrm>
      </p:grpSpPr>
      <p:sp>
        <p:nvSpPr>
          <p:cNvPr id="2106" name="Google Shape;2106;p38"/>
          <p:cNvSpPr txBox="1"/>
          <p:nvPr>
            <p:ph type="title"/>
          </p:nvPr>
        </p:nvSpPr>
        <p:spPr>
          <a:xfrm>
            <a:off x="-2693750" y="0"/>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t>Codes</a:t>
            </a:r>
            <a:endParaRPr lang="en-CA"/>
          </a:p>
        </p:txBody>
      </p:sp>
      <p:sp>
        <p:nvSpPr>
          <p:cNvPr id="2107" name="Google Shape;2107;p38"/>
          <p:cNvSpPr txBox="1"/>
          <p:nvPr>
            <p:ph type="body" idx="2"/>
          </p:nvPr>
        </p:nvSpPr>
        <p:spPr>
          <a:xfrm>
            <a:off x="6191400" y="0"/>
            <a:ext cx="2952600" cy="582900"/>
          </a:xfrm>
          <a:prstGeom prst="rect">
            <a:avLst/>
          </a:prstGeom>
        </p:spPr>
        <p:txBody>
          <a:bodyPr spcFirstLastPara="1" wrap="square" lIns="91425" tIns="91425" rIns="91425" bIns="91425" anchor="t" anchorCtr="0">
            <a:noAutofit/>
          </a:bodyPr>
          <a:lstStyle/>
          <a:p>
            <a:pPr marL="0" lvl="0" indent="0" algn="r" rtl="0">
              <a:spcBef>
                <a:spcPts val="600"/>
              </a:spcBef>
              <a:spcAft>
                <a:spcPts val="1000"/>
              </a:spcAft>
              <a:buNone/>
            </a:pPr>
            <a:r>
              <a:rPr lang="en-CA" sz="1500" b="1"/>
              <a:t>chat_server.py</a:t>
            </a:r>
            <a:endParaRPr sz="1500" b="1"/>
          </a:p>
        </p:txBody>
      </p:sp>
      <p:sp>
        <p:nvSpPr>
          <p:cNvPr id="2108" name="Google Shape;2108;p38"/>
          <p:cNvSpPr txBox="1"/>
          <p:nvPr/>
        </p:nvSpPr>
        <p:spPr>
          <a:xfrm>
            <a:off x="4939775" y="3193500"/>
            <a:ext cx="2612400" cy="164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1600" b="1">
                <a:solidFill>
                  <a:schemeClr val="dk1"/>
                </a:solidFill>
                <a:latin typeface="Merriweather" panose="00000500000000000000"/>
                <a:ea typeface="Merriweather" panose="00000500000000000000"/>
                <a:cs typeface="Merriweather" panose="00000500000000000000"/>
                <a:sym typeface="Merriweather" panose="00000500000000000000"/>
              </a:rPr>
              <a:t>In server</a:t>
            </a:r>
            <a:r>
              <a:rPr lang="en-CA" sz="1600" b="1">
                <a:solidFill>
                  <a:schemeClr val="dk1"/>
                </a:solidFill>
                <a:latin typeface="Merriweather" panose="00000500000000000000"/>
                <a:ea typeface="Merriweather" panose="00000500000000000000"/>
                <a:cs typeface="Merriweather" panose="00000500000000000000"/>
                <a:sym typeface="Merriweather" panose="00000500000000000000"/>
              </a:rPr>
              <a:t>:</a:t>
            </a:r>
            <a:endParaRPr sz="1600" b="1">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457200" lvl="0" indent="-330200" algn="l" rtl="0">
              <a:spcBef>
                <a:spcPts val="0"/>
              </a:spcBef>
              <a:spcAft>
                <a:spcPts val="0"/>
              </a:spcAft>
              <a:buClr>
                <a:schemeClr val="dk1"/>
              </a:buClr>
              <a:buSzPts val="1600"/>
              <a:buFont typeface="Merriweather" panose="00000500000000000000"/>
              <a:buAutoNum type="arabicPeriod"/>
            </a:pPr>
            <a:r>
              <a:rPr lang="en-CA" sz="1600" b="1">
                <a:solidFill>
                  <a:schemeClr val="dk1"/>
                </a:solidFill>
                <a:latin typeface="Merriweather" panose="00000500000000000000"/>
                <a:ea typeface="Merriweather" panose="00000500000000000000"/>
                <a:cs typeface="Merriweather" panose="00000500000000000000"/>
                <a:sym typeface="Merriweather" panose="00000500000000000000"/>
              </a:rPr>
              <a:t>Receiving</a:t>
            </a:r>
            <a:r>
              <a:rPr lang="en-CA" sz="1600" b="1">
                <a:solidFill>
                  <a:schemeClr val="dk1"/>
                </a:solidFill>
                <a:latin typeface="Merriweather" panose="00000500000000000000"/>
                <a:ea typeface="Merriweather" panose="00000500000000000000"/>
                <a:cs typeface="Merriweather" panose="00000500000000000000"/>
                <a:sym typeface="Merriweather" panose="00000500000000000000"/>
              </a:rPr>
              <a:t> requests</a:t>
            </a:r>
            <a:endParaRPr sz="1600" b="1">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457200" lvl="0" indent="-330200" algn="l" rtl="0">
              <a:spcBef>
                <a:spcPts val="0"/>
              </a:spcBef>
              <a:spcAft>
                <a:spcPts val="0"/>
              </a:spcAft>
              <a:buClr>
                <a:schemeClr val="dk1"/>
              </a:buClr>
              <a:buSzPts val="1600"/>
              <a:buFont typeface="Merriweather" panose="00000500000000000000"/>
              <a:buAutoNum type="arabicPeriod"/>
            </a:pPr>
            <a:r>
              <a:rPr lang="en-CA" sz="1600" b="1">
                <a:solidFill>
                  <a:schemeClr val="dk1"/>
                </a:solidFill>
                <a:latin typeface="Merriweather" panose="00000500000000000000"/>
                <a:ea typeface="Merriweather" panose="00000500000000000000"/>
                <a:cs typeface="Merriweather" panose="00000500000000000000"/>
                <a:sym typeface="Merriweather" panose="00000500000000000000"/>
              </a:rPr>
              <a:t>Checking player number</a:t>
            </a:r>
            <a:endParaRPr sz="1600" b="1">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457200" lvl="0" indent="-330200" algn="l" rtl="0">
              <a:spcBef>
                <a:spcPts val="0"/>
              </a:spcBef>
              <a:spcAft>
                <a:spcPts val="0"/>
              </a:spcAft>
              <a:buClr>
                <a:schemeClr val="dk1"/>
              </a:buClr>
              <a:buSzPts val="1600"/>
              <a:buFont typeface="Merriweather" panose="00000500000000000000"/>
              <a:buAutoNum type="arabicPeriod"/>
            </a:pPr>
            <a:r>
              <a:rPr lang="en-CA" sz="1600" b="1">
                <a:solidFill>
                  <a:schemeClr val="dk1"/>
                </a:solidFill>
                <a:latin typeface="Merriweather" panose="00000500000000000000"/>
                <a:ea typeface="Merriweather" panose="00000500000000000000"/>
                <a:cs typeface="Merriweather" panose="00000500000000000000"/>
                <a:sym typeface="Merriweather" panose="00000500000000000000"/>
              </a:rPr>
              <a:t>Sending results</a:t>
            </a:r>
            <a:endParaRPr sz="1600" b="1">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457200" lvl="0" indent="-330200" algn="l" rtl="0">
              <a:spcBef>
                <a:spcPts val="0"/>
              </a:spcBef>
              <a:spcAft>
                <a:spcPts val="0"/>
              </a:spcAft>
              <a:buClr>
                <a:schemeClr val="dk1"/>
              </a:buClr>
              <a:buSzPts val="1600"/>
              <a:buFont typeface="Merriweather" panose="00000500000000000000"/>
              <a:buAutoNum type="arabicPeriod"/>
            </a:pPr>
            <a:r>
              <a:rPr lang="en-CA" sz="1600" b="1">
                <a:solidFill>
                  <a:schemeClr val="dk1"/>
                </a:solidFill>
                <a:latin typeface="Merriweather" panose="00000500000000000000"/>
                <a:ea typeface="Merriweather" panose="00000500000000000000"/>
                <a:cs typeface="Merriweather" panose="00000500000000000000"/>
                <a:sym typeface="Merriweather" panose="00000500000000000000"/>
              </a:rPr>
              <a:t>Checking winer</a:t>
            </a:r>
            <a:endParaRPr sz="1600" b="1">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0" lvl="0" indent="0" algn="l" rtl="0">
              <a:spcBef>
                <a:spcPts val="0"/>
              </a:spcBef>
              <a:spcAft>
                <a:spcPts val="0"/>
              </a:spcAft>
              <a:buNone/>
            </a:pPr>
            <a:endParaRPr sz="2100" b="1">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0" lvl="0" indent="0" algn="l" rtl="0">
              <a:spcBef>
                <a:spcPts val="0"/>
              </a:spcBef>
              <a:spcAft>
                <a:spcPts val="0"/>
              </a:spcAft>
              <a:buNone/>
            </a:pPr>
            <a:endParaRPr sz="2100" b="1">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0" lvl="0" indent="0" algn="l" rtl="0">
              <a:spcBef>
                <a:spcPts val="0"/>
              </a:spcBef>
              <a:spcAft>
                <a:spcPts val="0"/>
              </a:spcAft>
              <a:buNone/>
            </a:pPr>
            <a:endParaRPr sz="2100" b="1">
              <a:solidFill>
                <a:schemeClr val="dk1"/>
              </a:solidFill>
              <a:latin typeface="Merriweather" panose="00000500000000000000"/>
              <a:ea typeface="Merriweather" panose="00000500000000000000"/>
              <a:cs typeface="Merriweather" panose="00000500000000000000"/>
              <a:sym typeface="Merriweather" panose="00000500000000000000"/>
            </a:endParaRPr>
          </a:p>
        </p:txBody>
      </p:sp>
      <p:pic>
        <p:nvPicPr>
          <p:cNvPr id="2109" name="Google Shape;2109;p38"/>
          <p:cNvPicPr preferRelativeResize="0"/>
          <p:nvPr/>
        </p:nvPicPr>
        <p:blipFill>
          <a:blip r:embed="rId1"/>
          <a:stretch>
            <a:fillRect/>
          </a:stretch>
        </p:blipFill>
        <p:spPr>
          <a:xfrm>
            <a:off x="2405875" y="852655"/>
            <a:ext cx="4859151" cy="1370170"/>
          </a:xfrm>
          <a:prstGeom prst="rect">
            <a:avLst/>
          </a:prstGeom>
          <a:noFill/>
          <a:ln>
            <a:noFill/>
          </a:ln>
        </p:spPr>
      </p:pic>
      <p:pic>
        <p:nvPicPr>
          <p:cNvPr id="2110" name="Google Shape;2110;p38"/>
          <p:cNvPicPr preferRelativeResize="0"/>
          <p:nvPr/>
        </p:nvPicPr>
        <p:blipFill>
          <a:blip r:embed="rId2"/>
          <a:stretch>
            <a:fillRect/>
          </a:stretch>
        </p:blipFill>
        <p:spPr>
          <a:xfrm>
            <a:off x="2405875" y="2222824"/>
            <a:ext cx="2533892" cy="2622800"/>
          </a:xfrm>
          <a:prstGeom prst="rect">
            <a:avLst/>
          </a:prstGeom>
          <a:noFill/>
          <a:ln>
            <a:noFill/>
          </a:ln>
        </p:spPr>
      </p:pic>
      <p:pic>
        <p:nvPicPr>
          <p:cNvPr id="2111" name="Google Shape;2111;p38"/>
          <p:cNvPicPr preferRelativeResize="0"/>
          <p:nvPr/>
        </p:nvPicPr>
        <p:blipFill>
          <a:blip r:embed="rId3"/>
          <a:stretch>
            <a:fillRect/>
          </a:stretch>
        </p:blipFill>
        <p:spPr>
          <a:xfrm>
            <a:off x="5226925" y="2222813"/>
            <a:ext cx="2038100" cy="697871"/>
          </a:xfrm>
          <a:prstGeom prst="rect">
            <a:avLst/>
          </a:prstGeom>
          <a:noFill/>
          <a:ln>
            <a:noFill/>
          </a:ln>
        </p:spPr>
      </p:pic>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115" name="Shape 2115"/>
        <p:cNvGrpSpPr/>
        <p:nvPr/>
      </p:nvGrpSpPr>
      <p:grpSpPr>
        <a:xfrm>
          <a:off x="0" y="0"/>
          <a:ext cx="0" cy="0"/>
          <a:chOff x="0" y="0"/>
          <a:chExt cx="0" cy="0"/>
        </a:xfrm>
      </p:grpSpPr>
      <p:sp>
        <p:nvSpPr>
          <p:cNvPr id="2116" name="Google Shape;2116;p39"/>
          <p:cNvSpPr txBox="1"/>
          <p:nvPr>
            <p:ph type="title"/>
          </p:nvPr>
        </p:nvSpPr>
        <p:spPr>
          <a:xfrm>
            <a:off x="-2693750" y="0"/>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t>Codes</a:t>
            </a:r>
            <a:endParaRPr lang="en-CA"/>
          </a:p>
        </p:txBody>
      </p:sp>
      <p:sp>
        <p:nvSpPr>
          <p:cNvPr id="2117" name="Google Shape;2117;p39"/>
          <p:cNvSpPr txBox="1"/>
          <p:nvPr>
            <p:ph type="body" idx="2"/>
          </p:nvPr>
        </p:nvSpPr>
        <p:spPr>
          <a:xfrm>
            <a:off x="6191400" y="0"/>
            <a:ext cx="2952600" cy="582900"/>
          </a:xfrm>
          <a:prstGeom prst="rect">
            <a:avLst/>
          </a:prstGeom>
        </p:spPr>
        <p:txBody>
          <a:bodyPr spcFirstLastPara="1" wrap="square" lIns="91425" tIns="91425" rIns="91425" bIns="91425" anchor="t" anchorCtr="0">
            <a:noAutofit/>
          </a:bodyPr>
          <a:lstStyle/>
          <a:p>
            <a:pPr marL="0" lvl="0" indent="0" algn="r" rtl="0">
              <a:spcBef>
                <a:spcPts val="600"/>
              </a:spcBef>
              <a:spcAft>
                <a:spcPts val="1000"/>
              </a:spcAft>
              <a:buNone/>
            </a:pPr>
            <a:r>
              <a:rPr lang="en-CA" sz="1500" b="1"/>
              <a:t>GUI</a:t>
            </a:r>
            <a:r>
              <a:rPr lang="en-CA" sz="1500" b="1"/>
              <a:t>.py</a:t>
            </a:r>
            <a:endParaRPr sz="1500" b="1"/>
          </a:p>
        </p:txBody>
      </p:sp>
      <p:sp>
        <p:nvSpPr>
          <p:cNvPr id="2118" name="Google Shape;2118;p39"/>
          <p:cNvSpPr txBox="1"/>
          <p:nvPr/>
        </p:nvSpPr>
        <p:spPr>
          <a:xfrm>
            <a:off x="5928950" y="777425"/>
            <a:ext cx="2341500" cy="374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100" b="1">
                <a:solidFill>
                  <a:schemeClr val="dk1"/>
                </a:solidFill>
                <a:latin typeface="Merriweather" panose="00000500000000000000"/>
                <a:ea typeface="Merriweather" panose="00000500000000000000"/>
                <a:cs typeface="Merriweather" panose="00000500000000000000"/>
                <a:sym typeface="Merriweather" panose="00000500000000000000"/>
              </a:rPr>
              <a:t>In GUI (client side):</a:t>
            </a:r>
            <a:endParaRPr sz="2100" b="1">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457200" lvl="0" indent="-361950" algn="l" rtl="0">
              <a:spcBef>
                <a:spcPts val="0"/>
              </a:spcBef>
              <a:spcAft>
                <a:spcPts val="0"/>
              </a:spcAft>
              <a:buClr>
                <a:schemeClr val="dk1"/>
              </a:buClr>
              <a:buSzPts val="2100"/>
              <a:buFont typeface="Merriweather" panose="00000500000000000000"/>
              <a:buAutoNum type="arabicPeriod"/>
            </a:pPr>
            <a:r>
              <a:rPr lang="en-CA" sz="2100" b="1">
                <a:solidFill>
                  <a:schemeClr val="dk1"/>
                </a:solidFill>
                <a:latin typeface="Merriweather" panose="00000500000000000000"/>
                <a:ea typeface="Merriweather" panose="00000500000000000000"/>
                <a:cs typeface="Merriweather" panose="00000500000000000000"/>
                <a:sym typeface="Merriweather" panose="00000500000000000000"/>
              </a:rPr>
              <a:t>Sending requests</a:t>
            </a:r>
            <a:endParaRPr sz="2100" b="1">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457200" lvl="0" indent="-361950" algn="l" rtl="0">
              <a:spcBef>
                <a:spcPts val="0"/>
              </a:spcBef>
              <a:spcAft>
                <a:spcPts val="0"/>
              </a:spcAft>
              <a:buClr>
                <a:schemeClr val="dk1"/>
              </a:buClr>
              <a:buSzPts val="2100"/>
              <a:buFont typeface="Merriweather" panose="00000500000000000000"/>
              <a:buAutoNum type="arabicPeriod"/>
            </a:pPr>
            <a:r>
              <a:rPr lang="en-CA" sz="2100" b="1">
                <a:solidFill>
                  <a:schemeClr val="dk1"/>
                </a:solidFill>
                <a:latin typeface="Merriweather" panose="00000500000000000000"/>
                <a:ea typeface="Merriweather" panose="00000500000000000000"/>
                <a:cs typeface="Merriweather" panose="00000500000000000000"/>
                <a:sym typeface="Merriweather" panose="00000500000000000000"/>
              </a:rPr>
              <a:t>M</a:t>
            </a:r>
            <a:r>
              <a:rPr lang="en-CA" sz="2100" b="1">
                <a:solidFill>
                  <a:schemeClr val="dk1"/>
                </a:solidFill>
                <a:latin typeface="Merriweather" panose="00000500000000000000"/>
                <a:ea typeface="Merriweather" panose="00000500000000000000"/>
                <a:cs typeface="Merriweather" panose="00000500000000000000"/>
                <a:sym typeface="Merriweather" panose="00000500000000000000"/>
              </a:rPr>
              <a:t>onitoring instructions</a:t>
            </a:r>
            <a:endParaRPr sz="2100" b="1">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457200" lvl="0" indent="-361950" algn="l" rtl="0">
              <a:spcBef>
                <a:spcPts val="0"/>
              </a:spcBef>
              <a:spcAft>
                <a:spcPts val="0"/>
              </a:spcAft>
              <a:buClr>
                <a:schemeClr val="dk1"/>
              </a:buClr>
              <a:buSzPts val="2100"/>
              <a:buFont typeface="Merriweather" panose="00000500000000000000"/>
              <a:buAutoNum type="arabicPeriod"/>
            </a:pPr>
            <a:r>
              <a:rPr lang="en-CA" sz="2100" b="1">
                <a:solidFill>
                  <a:schemeClr val="dk1"/>
                </a:solidFill>
                <a:latin typeface="Merriweather" panose="00000500000000000000"/>
                <a:ea typeface="Merriweather" panose="00000500000000000000"/>
                <a:cs typeface="Merriweather" panose="00000500000000000000"/>
                <a:sym typeface="Merriweather" panose="00000500000000000000"/>
              </a:rPr>
              <a:t>Displaying results</a:t>
            </a:r>
            <a:endParaRPr sz="2100" b="1">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0" lvl="0" indent="0" algn="l" rtl="0">
              <a:spcBef>
                <a:spcPts val="0"/>
              </a:spcBef>
              <a:spcAft>
                <a:spcPts val="0"/>
              </a:spcAft>
              <a:buNone/>
            </a:pPr>
            <a:endParaRPr sz="2100" b="1">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0" lvl="0" indent="0" algn="l" rtl="0">
              <a:spcBef>
                <a:spcPts val="0"/>
              </a:spcBef>
              <a:spcAft>
                <a:spcPts val="0"/>
              </a:spcAft>
              <a:buNone/>
            </a:pPr>
            <a:endParaRPr sz="2100" b="1">
              <a:solidFill>
                <a:schemeClr val="dk1"/>
              </a:solidFill>
              <a:latin typeface="Merriweather" panose="00000500000000000000"/>
              <a:ea typeface="Merriweather" panose="00000500000000000000"/>
              <a:cs typeface="Merriweather" panose="00000500000000000000"/>
              <a:sym typeface="Merriweather" panose="00000500000000000000"/>
            </a:endParaRPr>
          </a:p>
          <a:p>
            <a:pPr marL="0" lvl="0" indent="0" algn="l" rtl="0">
              <a:spcBef>
                <a:spcPts val="0"/>
              </a:spcBef>
              <a:spcAft>
                <a:spcPts val="0"/>
              </a:spcAft>
              <a:buNone/>
            </a:pPr>
            <a:endParaRPr sz="2100" b="1">
              <a:solidFill>
                <a:schemeClr val="dk1"/>
              </a:solidFill>
              <a:latin typeface="Merriweather" panose="00000500000000000000"/>
              <a:ea typeface="Merriweather" panose="00000500000000000000"/>
              <a:cs typeface="Merriweather" panose="00000500000000000000"/>
              <a:sym typeface="Merriweather" panose="00000500000000000000"/>
            </a:endParaRPr>
          </a:p>
        </p:txBody>
      </p:sp>
      <p:pic>
        <p:nvPicPr>
          <p:cNvPr id="2119" name="Google Shape;2119;p39"/>
          <p:cNvPicPr preferRelativeResize="0"/>
          <p:nvPr/>
        </p:nvPicPr>
        <p:blipFill>
          <a:blip r:embed="rId1"/>
          <a:stretch>
            <a:fillRect/>
          </a:stretch>
        </p:blipFill>
        <p:spPr>
          <a:xfrm>
            <a:off x="152400" y="735300"/>
            <a:ext cx="2520675" cy="1219483"/>
          </a:xfrm>
          <a:prstGeom prst="rect">
            <a:avLst/>
          </a:prstGeom>
          <a:noFill/>
          <a:ln>
            <a:noFill/>
          </a:ln>
        </p:spPr>
      </p:pic>
      <p:pic>
        <p:nvPicPr>
          <p:cNvPr id="2120" name="Google Shape;2120;p39"/>
          <p:cNvPicPr preferRelativeResize="0"/>
          <p:nvPr/>
        </p:nvPicPr>
        <p:blipFill>
          <a:blip r:embed="rId2"/>
          <a:stretch>
            <a:fillRect/>
          </a:stretch>
        </p:blipFill>
        <p:spPr>
          <a:xfrm>
            <a:off x="152398" y="1954775"/>
            <a:ext cx="2520675" cy="366505"/>
          </a:xfrm>
          <a:prstGeom prst="rect">
            <a:avLst/>
          </a:prstGeom>
          <a:noFill/>
          <a:ln>
            <a:noFill/>
          </a:ln>
        </p:spPr>
      </p:pic>
      <p:pic>
        <p:nvPicPr>
          <p:cNvPr id="2121" name="Google Shape;2121;p39"/>
          <p:cNvPicPr preferRelativeResize="0"/>
          <p:nvPr/>
        </p:nvPicPr>
        <p:blipFill>
          <a:blip r:embed="rId3"/>
          <a:stretch>
            <a:fillRect/>
          </a:stretch>
        </p:blipFill>
        <p:spPr>
          <a:xfrm>
            <a:off x="152400" y="2571750"/>
            <a:ext cx="2520680" cy="2312476"/>
          </a:xfrm>
          <a:prstGeom prst="rect">
            <a:avLst/>
          </a:prstGeom>
          <a:noFill/>
          <a:ln>
            <a:noFill/>
          </a:ln>
        </p:spPr>
      </p:pic>
      <p:pic>
        <p:nvPicPr>
          <p:cNvPr id="2122" name="Google Shape;2122;p39"/>
          <p:cNvPicPr preferRelativeResize="0"/>
          <p:nvPr/>
        </p:nvPicPr>
        <p:blipFill>
          <a:blip r:embed="rId4"/>
          <a:stretch>
            <a:fillRect/>
          </a:stretch>
        </p:blipFill>
        <p:spPr>
          <a:xfrm>
            <a:off x="2787600" y="735300"/>
            <a:ext cx="2877877" cy="4116126"/>
          </a:xfrm>
          <a:prstGeom prst="rect">
            <a:avLst/>
          </a:prstGeom>
          <a:noFill/>
          <a:ln>
            <a:noFill/>
          </a:ln>
        </p:spPr>
      </p:pic>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126" name="Shape 2126"/>
        <p:cNvGrpSpPr/>
        <p:nvPr/>
      </p:nvGrpSpPr>
      <p:grpSpPr>
        <a:xfrm>
          <a:off x="0" y="0"/>
          <a:ext cx="0" cy="0"/>
          <a:chOff x="0" y="0"/>
          <a:chExt cx="0" cy="0"/>
        </a:xfrm>
      </p:grpSpPr>
      <p:sp>
        <p:nvSpPr>
          <p:cNvPr id="2127" name="Google Shape;2127;p40"/>
          <p:cNvSpPr txBox="1"/>
          <p:nvPr>
            <p:ph type="ctrTitle"/>
          </p:nvPr>
        </p:nvSpPr>
        <p:spPr>
          <a:xfrm>
            <a:off x="1557900" y="1713652"/>
            <a:ext cx="6028200" cy="154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t>GPT Integration</a:t>
            </a:r>
            <a:endParaRPr lang="en-CA"/>
          </a:p>
          <a:p>
            <a:pPr marL="0" lvl="0" indent="0" algn="ctr" rtl="0">
              <a:spcBef>
                <a:spcPts val="0"/>
              </a:spcBef>
              <a:spcAft>
                <a:spcPts val="0"/>
              </a:spcAft>
              <a:buNone/>
            </a:pPr>
          </a:p>
        </p:txBody>
      </p:sp>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131" name="Shape 2131"/>
        <p:cNvGrpSpPr/>
        <p:nvPr/>
      </p:nvGrpSpPr>
      <p:grpSpPr>
        <a:xfrm>
          <a:off x="0" y="0"/>
          <a:ext cx="0" cy="0"/>
          <a:chOff x="0" y="0"/>
          <a:chExt cx="0" cy="0"/>
        </a:xfrm>
      </p:grpSpPr>
      <p:sp>
        <p:nvSpPr>
          <p:cNvPr id="2132" name="Google Shape;2132;p41"/>
          <p:cNvSpPr txBox="1"/>
          <p:nvPr>
            <p:ph type="title"/>
          </p:nvPr>
        </p:nvSpPr>
        <p:spPr>
          <a:xfrm>
            <a:off x="1131750" y="0"/>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t>GPT Integration</a:t>
            </a:r>
            <a:endParaRPr lang="en-CA"/>
          </a:p>
        </p:txBody>
      </p:sp>
      <p:sp>
        <p:nvSpPr>
          <p:cNvPr id="2133" name="Google Shape;2133;p41"/>
          <p:cNvSpPr txBox="1"/>
          <p:nvPr>
            <p:ph type="body" idx="2"/>
          </p:nvPr>
        </p:nvSpPr>
        <p:spPr>
          <a:xfrm>
            <a:off x="5036775" y="2183650"/>
            <a:ext cx="3983400" cy="1242000"/>
          </a:xfrm>
          <a:prstGeom prst="rect">
            <a:avLst/>
          </a:prstGeom>
        </p:spPr>
        <p:txBody>
          <a:bodyPr spcFirstLastPara="1" wrap="square" lIns="91425" tIns="91425" rIns="91425" bIns="91425" anchor="t" anchorCtr="0">
            <a:noAutofit/>
          </a:bodyPr>
          <a:lstStyle/>
          <a:p>
            <a:pPr marL="457200" lvl="0" indent="-412750" algn="l" rtl="0">
              <a:spcBef>
                <a:spcPts val="600"/>
              </a:spcBef>
              <a:spcAft>
                <a:spcPts val="0"/>
              </a:spcAft>
              <a:buSzPts val="2900"/>
              <a:buChar char="→"/>
            </a:pPr>
            <a:r>
              <a:rPr lang="en-CA" sz="2900" b="1"/>
              <a:t>Access ChatGPT</a:t>
            </a:r>
            <a:endParaRPr sz="2900" b="1"/>
          </a:p>
          <a:p>
            <a:pPr marL="457200" lvl="0" indent="-412750" algn="l" rtl="0">
              <a:spcBef>
                <a:spcPts val="1000"/>
              </a:spcBef>
              <a:spcAft>
                <a:spcPts val="0"/>
              </a:spcAft>
              <a:buSzPts val="2900"/>
              <a:buChar char="→"/>
            </a:pPr>
            <a:r>
              <a:rPr lang="en-CA" sz="2900" b="1"/>
              <a:t>gpt-3.5-turbo</a:t>
            </a:r>
            <a:endParaRPr sz="2900" b="1"/>
          </a:p>
          <a:p>
            <a:pPr marL="0" lvl="0" indent="0" algn="l" rtl="0">
              <a:spcBef>
                <a:spcPts val="1000"/>
              </a:spcBef>
              <a:spcAft>
                <a:spcPts val="1000"/>
              </a:spcAft>
              <a:buNone/>
            </a:pPr>
          </a:p>
        </p:txBody>
      </p:sp>
      <p:pic>
        <p:nvPicPr>
          <p:cNvPr id="2134" name="Google Shape;2134;p41"/>
          <p:cNvPicPr preferRelativeResize="0"/>
          <p:nvPr/>
        </p:nvPicPr>
        <p:blipFill rotWithShape="1">
          <a:blip r:embed="rId1"/>
          <a:srcRect l="6483" r="6483"/>
          <a:stretch>
            <a:fillRect/>
          </a:stretch>
        </p:blipFill>
        <p:spPr>
          <a:xfrm>
            <a:off x="237750" y="1497375"/>
            <a:ext cx="4509522" cy="2818451"/>
          </a:xfrm>
          <a:prstGeom prst="rect">
            <a:avLst/>
          </a:prstGeom>
          <a:noFill/>
          <a:ln w="38100" cap="flat" cmpd="sng">
            <a:solidFill>
              <a:schemeClr val="accent1"/>
            </a:solidFill>
            <a:prstDash val="solid"/>
            <a:round/>
            <a:headEnd type="none" w="sm" len="sm"/>
            <a:tailEnd type="none" w="sm" len="sm"/>
          </a:ln>
        </p:spPr>
      </p:pic>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902" name="Shape 1902"/>
        <p:cNvGrpSpPr/>
        <p:nvPr/>
      </p:nvGrpSpPr>
      <p:grpSpPr>
        <a:xfrm>
          <a:off x="0" y="0"/>
          <a:ext cx="0" cy="0"/>
          <a:chOff x="0" y="0"/>
          <a:chExt cx="0" cy="0"/>
        </a:xfrm>
      </p:grpSpPr>
      <p:sp>
        <p:nvSpPr>
          <p:cNvPr id="1903" name="Google Shape;1903;p15"/>
          <p:cNvSpPr txBox="1"/>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t>Introduction</a:t>
            </a:r>
            <a:endParaRPr lang="en-CA"/>
          </a:p>
        </p:txBody>
      </p:sp>
      <p:sp>
        <p:nvSpPr>
          <p:cNvPr id="1904" name="Google Shape;1904;p15"/>
          <p:cNvSpPr txBox="1"/>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a:t> </a:t>
            </a:r>
            <a:endParaRPr lang="en-CA"/>
          </a:p>
        </p:txBody>
      </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138" name="Shape 2138"/>
        <p:cNvGrpSpPr/>
        <p:nvPr/>
      </p:nvGrpSpPr>
      <p:grpSpPr>
        <a:xfrm>
          <a:off x="0" y="0"/>
          <a:ext cx="0" cy="0"/>
          <a:chOff x="0" y="0"/>
          <a:chExt cx="0" cy="0"/>
        </a:xfrm>
      </p:grpSpPr>
      <p:sp>
        <p:nvSpPr>
          <p:cNvPr id="2139" name="Google Shape;2139;p42"/>
          <p:cNvSpPr txBox="1"/>
          <p:nvPr>
            <p:ph type="title"/>
          </p:nvPr>
        </p:nvSpPr>
        <p:spPr>
          <a:xfrm>
            <a:off x="1131750" y="0"/>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t>codes</a:t>
            </a:r>
            <a:endParaRPr lang="en-CA"/>
          </a:p>
        </p:txBody>
      </p:sp>
      <p:sp>
        <p:nvSpPr>
          <p:cNvPr id="2140" name="Google Shape;2140;p42"/>
          <p:cNvSpPr txBox="1"/>
          <p:nvPr>
            <p:ph type="body" idx="2"/>
          </p:nvPr>
        </p:nvSpPr>
        <p:spPr>
          <a:xfrm>
            <a:off x="3505150" y="322600"/>
            <a:ext cx="7514100" cy="34815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CA" sz="3000" b="1"/>
              <a:t>CHATBOT</a:t>
            </a:r>
            <a:r>
              <a:rPr lang="en-CA" sz="3000" b="1"/>
              <a:t>.py</a:t>
            </a:r>
            <a:endParaRPr sz="3000" b="1"/>
          </a:p>
          <a:p>
            <a:pPr marL="457200" lvl="0" indent="0" algn="l" rtl="0">
              <a:spcBef>
                <a:spcPts val="1000"/>
              </a:spcBef>
              <a:spcAft>
                <a:spcPts val="0"/>
              </a:spcAft>
              <a:buNone/>
            </a:pPr>
            <a:r>
              <a:rPr lang="en-CA" b="1"/>
              <a:t>Get GPT response</a:t>
            </a:r>
            <a:endParaRPr b="1"/>
          </a:p>
          <a:p>
            <a:pPr marL="457200" lvl="0" indent="0" algn="l" rtl="0">
              <a:spcBef>
                <a:spcPts val="1000"/>
              </a:spcBef>
              <a:spcAft>
                <a:spcPts val="0"/>
              </a:spcAft>
              <a:buNone/>
            </a:pPr>
            <a:endParaRPr sz="3000" b="1"/>
          </a:p>
          <a:p>
            <a:pPr marL="457200" lvl="0" indent="0" algn="l" rtl="0">
              <a:spcBef>
                <a:spcPts val="1000"/>
              </a:spcBef>
              <a:spcAft>
                <a:spcPts val="0"/>
              </a:spcAft>
              <a:buNone/>
            </a:pPr>
            <a:endParaRPr sz="3000" b="1"/>
          </a:p>
          <a:p>
            <a:pPr marL="457200" lvl="0" indent="-419100" algn="l" rtl="0">
              <a:spcBef>
                <a:spcPts val="1000"/>
              </a:spcBef>
              <a:spcAft>
                <a:spcPts val="0"/>
              </a:spcAft>
              <a:buSzPts val="3000"/>
              <a:buChar char="→"/>
            </a:pPr>
            <a:r>
              <a:rPr lang="en-CA" sz="3000" b="1"/>
              <a:t>CHAT_GUI.py</a:t>
            </a:r>
            <a:endParaRPr sz="3000" b="1"/>
          </a:p>
          <a:p>
            <a:pPr marL="457200" lvl="0" indent="0" algn="l" rtl="0">
              <a:spcBef>
                <a:spcPts val="1000"/>
              </a:spcBef>
              <a:spcAft>
                <a:spcPts val="0"/>
              </a:spcAft>
              <a:buNone/>
            </a:pPr>
            <a:r>
              <a:rPr lang="en-CA" b="1"/>
              <a:t>GPT_GUI</a:t>
            </a:r>
            <a:endParaRPr b="1"/>
          </a:p>
          <a:p>
            <a:pPr marL="457200" lvl="0" indent="0" algn="l" rtl="0">
              <a:spcBef>
                <a:spcPts val="1000"/>
              </a:spcBef>
              <a:spcAft>
                <a:spcPts val="0"/>
              </a:spcAft>
              <a:buNone/>
            </a:pPr>
            <a:endParaRPr b="1"/>
          </a:p>
          <a:p>
            <a:pPr marL="457200" lvl="0" indent="-419100" algn="l" rtl="0">
              <a:spcBef>
                <a:spcPts val="1000"/>
              </a:spcBef>
              <a:spcAft>
                <a:spcPts val="0"/>
              </a:spcAft>
              <a:buSzPts val="3000"/>
              <a:buChar char="→"/>
            </a:pPr>
            <a:r>
              <a:rPr lang="en-CA" sz="3000" b="1"/>
              <a:t>GUI.py</a:t>
            </a:r>
            <a:endParaRPr sz="3000" b="1"/>
          </a:p>
          <a:p>
            <a:pPr marL="0" lvl="0" indent="0" algn="l" rtl="0">
              <a:spcBef>
                <a:spcPts val="1000"/>
              </a:spcBef>
              <a:spcAft>
                <a:spcPts val="1000"/>
              </a:spcAft>
              <a:buNone/>
            </a:pPr>
            <a:r>
              <a:rPr lang="en-CA" b="1"/>
              <a:t>	A button to access the GPT_GUI</a:t>
            </a:r>
            <a:endParaRPr sz="3000" b="1"/>
          </a:p>
        </p:txBody>
      </p:sp>
      <p:pic>
        <p:nvPicPr>
          <p:cNvPr id="2141" name="Google Shape;2141;p42"/>
          <p:cNvPicPr preferRelativeResize="0"/>
          <p:nvPr/>
        </p:nvPicPr>
        <p:blipFill>
          <a:blip r:embed="rId1"/>
          <a:stretch>
            <a:fillRect/>
          </a:stretch>
        </p:blipFill>
        <p:spPr>
          <a:xfrm>
            <a:off x="235700" y="0"/>
            <a:ext cx="2620425" cy="1535340"/>
          </a:xfrm>
          <a:prstGeom prst="rect">
            <a:avLst/>
          </a:prstGeom>
          <a:noFill/>
          <a:ln>
            <a:noFill/>
          </a:ln>
        </p:spPr>
      </p:pic>
      <p:pic>
        <p:nvPicPr>
          <p:cNvPr id="2142" name="Google Shape;2142;p42"/>
          <p:cNvPicPr preferRelativeResize="0"/>
          <p:nvPr/>
        </p:nvPicPr>
        <p:blipFill>
          <a:blip r:embed="rId2"/>
          <a:stretch>
            <a:fillRect/>
          </a:stretch>
        </p:blipFill>
        <p:spPr>
          <a:xfrm>
            <a:off x="235700" y="1423000"/>
            <a:ext cx="2620425" cy="3039384"/>
          </a:xfrm>
          <a:prstGeom prst="rect">
            <a:avLst/>
          </a:prstGeom>
          <a:noFill/>
          <a:ln>
            <a:noFill/>
          </a:ln>
        </p:spPr>
      </p:pic>
      <p:pic>
        <p:nvPicPr>
          <p:cNvPr id="2143" name="Google Shape;2143;p42"/>
          <p:cNvPicPr preferRelativeResize="0"/>
          <p:nvPr/>
        </p:nvPicPr>
        <p:blipFill>
          <a:blip r:embed="rId3"/>
          <a:stretch>
            <a:fillRect/>
          </a:stretch>
        </p:blipFill>
        <p:spPr>
          <a:xfrm>
            <a:off x="235692" y="4462375"/>
            <a:ext cx="2620425" cy="322400"/>
          </a:xfrm>
          <a:prstGeom prst="rect">
            <a:avLst/>
          </a:prstGeom>
          <a:noFill/>
          <a:ln>
            <a:noFill/>
          </a:ln>
        </p:spPr>
      </p:pic>
      <p:pic>
        <p:nvPicPr>
          <p:cNvPr id="2144" name="Google Shape;2144;p42"/>
          <p:cNvPicPr preferRelativeResize="0"/>
          <p:nvPr/>
        </p:nvPicPr>
        <p:blipFill>
          <a:blip r:embed="rId4"/>
          <a:stretch>
            <a:fillRect/>
          </a:stretch>
        </p:blipFill>
        <p:spPr>
          <a:xfrm>
            <a:off x="235700" y="4784775"/>
            <a:ext cx="2620425" cy="412717"/>
          </a:xfrm>
          <a:prstGeom prst="rect">
            <a:avLst/>
          </a:prstGeom>
          <a:noFill/>
          <a:ln>
            <a:noFill/>
          </a:ln>
        </p:spPr>
      </p:pic>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148" name="Shape 2148"/>
        <p:cNvGrpSpPr/>
        <p:nvPr/>
      </p:nvGrpSpPr>
      <p:grpSpPr>
        <a:xfrm>
          <a:off x="0" y="0"/>
          <a:ext cx="0" cy="0"/>
          <a:chOff x="0" y="0"/>
          <a:chExt cx="0" cy="0"/>
        </a:xfrm>
      </p:grpSpPr>
      <p:sp>
        <p:nvSpPr>
          <p:cNvPr id="2149" name="Google Shape;2149;p43"/>
          <p:cNvSpPr txBox="1"/>
          <p:nvPr>
            <p:ph type="ctrTitle"/>
          </p:nvPr>
        </p:nvSpPr>
        <p:spPr>
          <a:xfrm>
            <a:off x="1667625" y="245434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t>Analysis</a:t>
            </a:r>
            <a:endParaRPr lang="en-CA"/>
          </a:p>
          <a:p>
            <a:pPr marL="0" lvl="0" indent="0" algn="ctr" rtl="0">
              <a:spcBef>
                <a:spcPts val="0"/>
              </a:spcBef>
              <a:spcAft>
                <a:spcPts val="0"/>
              </a:spcAft>
              <a:buNone/>
            </a:pPr>
          </a:p>
        </p:txBody>
      </p:sp>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153" name="Shape 2153"/>
        <p:cNvGrpSpPr/>
        <p:nvPr/>
      </p:nvGrpSpPr>
      <p:grpSpPr>
        <a:xfrm>
          <a:off x="0" y="0"/>
          <a:ext cx="0" cy="0"/>
          <a:chOff x="0" y="0"/>
          <a:chExt cx="0" cy="0"/>
        </a:xfrm>
      </p:grpSpPr>
      <p:sp>
        <p:nvSpPr>
          <p:cNvPr id="2154" name="Google Shape;2154;p44"/>
          <p:cNvSpPr txBox="1"/>
          <p:nvPr>
            <p:ph type="title"/>
          </p:nvPr>
        </p:nvSpPr>
        <p:spPr>
          <a:xfrm>
            <a:off x="1131750" y="0"/>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t>Packages used</a:t>
            </a:r>
            <a:endParaRPr lang="en-CA"/>
          </a:p>
        </p:txBody>
      </p:sp>
      <p:sp>
        <p:nvSpPr>
          <p:cNvPr id="2155" name="Google Shape;2155;p44"/>
          <p:cNvSpPr txBox="1"/>
          <p:nvPr>
            <p:ph type="body" idx="1"/>
          </p:nvPr>
        </p:nvSpPr>
        <p:spPr>
          <a:xfrm>
            <a:off x="745275" y="1205925"/>
            <a:ext cx="7184700" cy="3186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CA"/>
              <a:t>tkinter</a:t>
            </a:r>
            <a:endParaRPr lang="en-CA"/>
          </a:p>
          <a:p>
            <a:pPr marL="457200" lvl="0" indent="-381000" algn="l" rtl="0">
              <a:spcBef>
                <a:spcPts val="1000"/>
              </a:spcBef>
              <a:spcAft>
                <a:spcPts val="0"/>
              </a:spcAft>
              <a:buSzPts val="2400"/>
              <a:buChar char="→"/>
            </a:pPr>
            <a:r>
              <a:rPr lang="en-CA"/>
              <a:t>Openai</a:t>
            </a:r>
            <a:endParaRPr lang="en-CA"/>
          </a:p>
          <a:p>
            <a:pPr marL="457200" lvl="0" indent="-381000" algn="l" rtl="0">
              <a:spcBef>
                <a:spcPts val="1000"/>
              </a:spcBef>
              <a:spcAft>
                <a:spcPts val="0"/>
              </a:spcAft>
              <a:buSzPts val="2400"/>
              <a:buChar char="→"/>
            </a:pPr>
            <a:r>
              <a:rPr lang="en-CA"/>
              <a:t>RSA(written by ourselves)</a:t>
            </a:r>
            <a:endParaRPr lang="en-CA"/>
          </a:p>
          <a:p>
            <a:pPr marL="457200" lvl="0" indent="-381000" algn="l" rtl="0">
              <a:spcBef>
                <a:spcPts val="1000"/>
              </a:spcBef>
              <a:spcAft>
                <a:spcPts val="0"/>
              </a:spcAft>
              <a:buSzPts val="2400"/>
              <a:buChar char="→"/>
            </a:pPr>
            <a:r>
              <a:rPr lang="en-CA"/>
              <a:t>Json</a:t>
            </a:r>
            <a:endParaRPr lang="en-CA"/>
          </a:p>
          <a:p>
            <a:pPr marL="457200" lvl="0" indent="-381000" algn="l" rtl="0">
              <a:spcBef>
                <a:spcPts val="1000"/>
              </a:spcBef>
              <a:spcAft>
                <a:spcPts val="0"/>
              </a:spcAft>
              <a:buSzPts val="2400"/>
              <a:buChar char="→"/>
            </a:pPr>
            <a:r>
              <a:rPr lang="en-CA"/>
              <a:t>Socket</a:t>
            </a:r>
            <a:endParaRPr lang="en-CA"/>
          </a:p>
          <a:p>
            <a:pPr marL="0" lvl="0" indent="0" algn="l" rtl="0">
              <a:spcBef>
                <a:spcPts val="1000"/>
              </a:spcBef>
              <a:spcAft>
                <a:spcPts val="1000"/>
              </a:spcAft>
              <a:buNone/>
            </a:pPr>
          </a:p>
        </p:txBody>
      </p:sp>
      <p:pic>
        <p:nvPicPr>
          <p:cNvPr id="2156" name="Google Shape;2156;p44"/>
          <p:cNvPicPr preferRelativeResize="0"/>
          <p:nvPr/>
        </p:nvPicPr>
        <p:blipFill>
          <a:blip r:embed="rId1"/>
          <a:stretch>
            <a:fillRect/>
          </a:stretch>
        </p:blipFill>
        <p:spPr>
          <a:xfrm>
            <a:off x="2744975" y="1904875"/>
            <a:ext cx="304800" cy="304800"/>
          </a:xfrm>
          <a:prstGeom prst="rect">
            <a:avLst/>
          </a:prstGeom>
          <a:noFill/>
          <a:ln>
            <a:noFill/>
          </a:ln>
        </p:spPr>
      </p:pic>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160" name="Shape 2160"/>
        <p:cNvGrpSpPr/>
        <p:nvPr/>
      </p:nvGrpSpPr>
      <p:grpSpPr>
        <a:xfrm>
          <a:off x="0" y="0"/>
          <a:ext cx="0" cy="0"/>
          <a:chOff x="0" y="0"/>
          <a:chExt cx="0" cy="0"/>
        </a:xfrm>
      </p:grpSpPr>
      <p:sp>
        <p:nvSpPr>
          <p:cNvPr id="2161" name="Google Shape;2161;p45"/>
          <p:cNvSpPr txBox="1"/>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t>Future Prospects</a:t>
            </a:r>
            <a:endParaRPr lang="en-CA"/>
          </a:p>
        </p:txBody>
      </p:sp>
      <p:sp>
        <p:nvSpPr>
          <p:cNvPr id="2162" name="Google Shape;2162;p45"/>
          <p:cNvSpPr txBox="1"/>
          <p:nvPr>
            <p:ph type="body" idx="1"/>
          </p:nvPr>
        </p:nvSpPr>
        <p:spPr>
          <a:xfrm>
            <a:off x="745275" y="1205925"/>
            <a:ext cx="7184700" cy="2243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CA"/>
              <a:t>Changing the password as users wish?</a:t>
            </a:r>
            <a:endParaRPr lang="en-CA"/>
          </a:p>
          <a:p>
            <a:pPr marL="457200" lvl="0" indent="-381000" algn="l" rtl="0">
              <a:spcBef>
                <a:spcPts val="1000"/>
              </a:spcBef>
              <a:spcAft>
                <a:spcPts val="0"/>
              </a:spcAft>
              <a:buSzPts val="2400"/>
              <a:buChar char="→"/>
            </a:pPr>
            <a:r>
              <a:rPr lang="en-CA"/>
              <a:t>Games that can include more people?</a:t>
            </a:r>
            <a:endParaRPr lang="en-CA"/>
          </a:p>
          <a:p>
            <a:pPr marL="457200" lvl="0" indent="-381000" algn="l" rtl="0">
              <a:spcBef>
                <a:spcPts val="1000"/>
              </a:spcBef>
              <a:spcAft>
                <a:spcPts val="0"/>
              </a:spcAft>
              <a:buSzPts val="2400"/>
              <a:buChar char="→"/>
            </a:pPr>
            <a:r>
              <a:rPr lang="en-CA"/>
              <a:t>Integrating more AI models</a:t>
            </a:r>
            <a:r>
              <a:rPr lang="en-CA"/>
              <a:t>? </a:t>
            </a:r>
            <a:endParaRPr lang="en-CA"/>
          </a:p>
          <a:p>
            <a:pPr marL="457200" lvl="0" indent="-381000" algn="l" rtl="0">
              <a:spcBef>
                <a:spcPts val="1000"/>
              </a:spcBef>
              <a:spcAft>
                <a:spcPts val="0"/>
              </a:spcAft>
              <a:buSzPts val="2400"/>
              <a:buChar char="→"/>
            </a:pPr>
            <a:r>
              <a:rPr lang="en-CA"/>
              <a:t>Using multi-prime numbers in the rsa</a:t>
            </a:r>
            <a:endParaRPr lang="en-CA"/>
          </a:p>
          <a:p>
            <a:pPr marL="457200" lvl="0" indent="-381000" algn="l" rtl="0">
              <a:spcBef>
                <a:spcPts val="1000"/>
              </a:spcBef>
              <a:spcAft>
                <a:spcPts val="1000"/>
              </a:spcAft>
              <a:buSzPts val="2400"/>
              <a:buChar char="→"/>
            </a:pPr>
            <a:r>
              <a:rPr lang="en-CA"/>
              <a:t>And more…</a:t>
            </a:r>
            <a:endParaRPr lang="en-CA"/>
          </a:p>
        </p:txBody>
      </p:sp>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166" name="Shape 2166"/>
        <p:cNvGrpSpPr/>
        <p:nvPr/>
      </p:nvGrpSpPr>
      <p:grpSpPr>
        <a:xfrm>
          <a:off x="0" y="0"/>
          <a:ext cx="0" cy="0"/>
          <a:chOff x="0" y="0"/>
          <a:chExt cx="0" cy="0"/>
        </a:xfrm>
      </p:grpSpPr>
      <p:sp>
        <p:nvSpPr>
          <p:cNvPr id="2167" name="Google Shape;2167;p46"/>
          <p:cNvSpPr txBox="1"/>
          <p:nvPr/>
        </p:nvSpPr>
        <p:spPr>
          <a:xfrm>
            <a:off x="1444750" y="2135125"/>
            <a:ext cx="7050000" cy="19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3500">
                <a:solidFill>
                  <a:schemeClr val="dk1"/>
                </a:solidFill>
                <a:latin typeface="Merriweather" panose="00000500000000000000"/>
                <a:ea typeface="Merriweather" panose="00000500000000000000"/>
                <a:cs typeface="Merriweather" panose="00000500000000000000"/>
                <a:sym typeface="Merriweather" panose="00000500000000000000"/>
              </a:rPr>
              <a:t>Thank you!</a:t>
            </a:r>
            <a:endParaRPr sz="3500">
              <a:solidFill>
                <a:schemeClr val="dk1"/>
              </a:solidFill>
              <a:latin typeface="Merriweather" panose="00000500000000000000"/>
              <a:ea typeface="Merriweather" panose="00000500000000000000"/>
              <a:cs typeface="Merriweather" panose="00000500000000000000"/>
              <a:sym typeface="Merriweather" panose="00000500000000000000"/>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908" name="Shape 1908"/>
        <p:cNvGrpSpPr/>
        <p:nvPr/>
      </p:nvGrpSpPr>
      <p:grpSpPr>
        <a:xfrm>
          <a:off x="0" y="0"/>
          <a:ext cx="0" cy="0"/>
          <a:chOff x="0" y="0"/>
          <a:chExt cx="0" cy="0"/>
        </a:xfrm>
      </p:grpSpPr>
      <p:sp>
        <p:nvSpPr>
          <p:cNvPr id="1909" name="Google Shape;1909;p16"/>
          <p:cNvSpPr txBox="1"/>
          <p:nvPr>
            <p:ph type="ctrTitle"/>
          </p:nvPr>
        </p:nvSpPr>
        <p:spPr>
          <a:xfrm>
            <a:off x="1557900" y="2152551"/>
            <a:ext cx="6028200" cy="13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t>Graphic User Interface (GUI) </a:t>
            </a:r>
            <a:endParaRPr lang="en-CA"/>
          </a:p>
          <a:p>
            <a:pPr marL="0" lvl="0" indent="0" algn="ctr" rtl="0">
              <a:spcBef>
                <a:spcPts val="0"/>
              </a:spcBef>
              <a:spcAft>
                <a:spcPts val="0"/>
              </a:spcAft>
              <a:buNone/>
            </a:pPr>
            <a:r>
              <a:rPr lang="en-CA"/>
              <a:t> </a:t>
            </a:r>
            <a:endParaRPr sz="4500"/>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913" name="Shape 1913"/>
        <p:cNvGrpSpPr/>
        <p:nvPr/>
      </p:nvGrpSpPr>
      <p:grpSpPr>
        <a:xfrm>
          <a:off x="0" y="0"/>
          <a:ext cx="0" cy="0"/>
          <a:chOff x="0" y="0"/>
          <a:chExt cx="0" cy="0"/>
        </a:xfrm>
      </p:grpSpPr>
      <p:sp>
        <p:nvSpPr>
          <p:cNvPr id="1914" name="Google Shape;1914;p17"/>
          <p:cNvSpPr txBox="1"/>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t>Encyclopedias and Dictionaries</a:t>
            </a:r>
            <a:endParaRPr lang="en-CA"/>
          </a:p>
        </p:txBody>
      </p:sp>
      <p:sp>
        <p:nvSpPr>
          <p:cNvPr id="1915" name="Google Shape;1915;p17"/>
          <p:cNvSpPr txBox="1"/>
          <p:nvPr>
            <p:ph type="body" idx="1"/>
          </p:nvPr>
        </p:nvSpPr>
        <p:spPr>
          <a:xfrm>
            <a:off x="1131725" y="1329863"/>
            <a:ext cx="3339600" cy="34815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CA"/>
              <a:t>Reference sources</a:t>
            </a:r>
            <a:endParaRPr lang="en-CA"/>
          </a:p>
          <a:p>
            <a:pPr marL="457200" lvl="0" indent="-355600" algn="l" rtl="0">
              <a:spcBef>
                <a:spcPts val="1000"/>
              </a:spcBef>
              <a:spcAft>
                <a:spcPts val="0"/>
              </a:spcAft>
              <a:buSzPts val="2000"/>
              <a:buChar char="→"/>
            </a:pPr>
            <a:r>
              <a:rPr lang="en-CA"/>
              <a:t>Background info and facts</a:t>
            </a:r>
            <a:endParaRPr lang="en-CA"/>
          </a:p>
          <a:p>
            <a:pPr marL="457200" lvl="0" indent="-355600" algn="l" rtl="0">
              <a:spcBef>
                <a:spcPts val="1000"/>
              </a:spcBef>
              <a:spcAft>
                <a:spcPts val="1000"/>
              </a:spcAft>
              <a:buSzPts val="2000"/>
              <a:buChar char="→"/>
            </a:pPr>
            <a:r>
              <a:rPr lang="en-CA"/>
              <a:t>Academic or “popular”</a:t>
            </a:r>
            <a:endParaRPr lang="en-CA"/>
          </a:p>
        </p:txBody>
      </p:sp>
      <p:pic>
        <p:nvPicPr>
          <p:cNvPr id="1916" name="Google Shape;1916;p17"/>
          <p:cNvPicPr preferRelativeResize="0"/>
          <p:nvPr/>
        </p:nvPicPr>
        <p:blipFill rotWithShape="1">
          <a:blip r:embed="rId1">
            <a:alphaModFix amt="96000"/>
          </a:blip>
          <a:srcRect l="10330" r="13205"/>
          <a:stretch>
            <a:fillRect/>
          </a:stretch>
        </p:blipFill>
        <p:spPr>
          <a:xfrm>
            <a:off x="4672650" y="1432625"/>
            <a:ext cx="3339600" cy="3276000"/>
          </a:xfrm>
          <a:prstGeom prst="ellipse">
            <a:avLst/>
          </a:prstGeom>
          <a:noFill/>
          <a:ln w="38100" cap="flat" cmpd="sng">
            <a:solidFill>
              <a:schemeClr val="accent1"/>
            </a:solidFill>
            <a:prstDash val="solid"/>
            <a:round/>
            <a:headEnd type="none" w="sm" len="sm"/>
            <a:tailEnd type="none" w="sm" len="sm"/>
          </a:ln>
        </p:spPr>
      </p:pic>
      <p:pic>
        <p:nvPicPr>
          <p:cNvPr id="1917" name="Google Shape;1917;p17"/>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921" name="Shape 1921"/>
        <p:cNvGrpSpPr/>
        <p:nvPr/>
      </p:nvGrpSpPr>
      <p:grpSpPr>
        <a:xfrm>
          <a:off x="0" y="0"/>
          <a:ext cx="0" cy="0"/>
          <a:chOff x="0" y="0"/>
          <a:chExt cx="0" cy="0"/>
        </a:xfrm>
      </p:grpSpPr>
      <p:sp>
        <p:nvSpPr>
          <p:cNvPr id="1922" name="Google Shape;1922;p18"/>
          <p:cNvSpPr txBox="1"/>
          <p:nvPr>
            <p:ph type="title"/>
          </p:nvPr>
        </p:nvSpPr>
        <p:spPr>
          <a:xfrm>
            <a:off x="1131750" y="623025"/>
            <a:ext cx="33396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t>Academic</a:t>
            </a:r>
            <a:endParaRPr lang="en-CA"/>
          </a:p>
        </p:txBody>
      </p:sp>
      <p:sp>
        <p:nvSpPr>
          <p:cNvPr id="1923" name="Google Shape;1923;p18"/>
          <p:cNvSpPr txBox="1"/>
          <p:nvPr>
            <p:ph type="body" idx="1"/>
          </p:nvPr>
        </p:nvSpPr>
        <p:spPr>
          <a:xfrm>
            <a:off x="1131725" y="1329863"/>
            <a:ext cx="3339600" cy="34815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CA"/>
              <a:t>Also called “scholarly” sources</a:t>
            </a:r>
            <a:endParaRPr lang="en-CA"/>
          </a:p>
          <a:p>
            <a:pPr marL="457200" lvl="0" indent="-355600" algn="l" rtl="0">
              <a:spcBef>
                <a:spcPts val="1000"/>
              </a:spcBef>
              <a:spcAft>
                <a:spcPts val="0"/>
              </a:spcAft>
              <a:buSzPts val="2000"/>
              <a:buChar char="→"/>
            </a:pPr>
            <a:r>
              <a:rPr lang="en-CA"/>
              <a:t>Created for researchers and students</a:t>
            </a:r>
            <a:endParaRPr lang="en-CA"/>
          </a:p>
          <a:p>
            <a:pPr marL="457200" lvl="0" indent="-355600" algn="l" rtl="0">
              <a:spcBef>
                <a:spcPts val="1000"/>
              </a:spcBef>
              <a:spcAft>
                <a:spcPts val="0"/>
              </a:spcAft>
              <a:buSzPts val="2000"/>
              <a:buChar char="→"/>
            </a:pPr>
            <a:r>
              <a:rPr lang="en-CA"/>
              <a:t>Share and support research</a:t>
            </a:r>
            <a:endParaRPr lang="en-CA"/>
          </a:p>
          <a:p>
            <a:pPr marL="457200" lvl="0" indent="-355600" algn="l" rtl="0">
              <a:spcBef>
                <a:spcPts val="1000"/>
              </a:spcBef>
              <a:spcAft>
                <a:spcPts val="1000"/>
              </a:spcAft>
              <a:buSzPts val="2000"/>
              <a:buChar char="→"/>
            </a:pPr>
            <a:r>
              <a:rPr lang="en-CA"/>
              <a:t>Include citations</a:t>
            </a:r>
            <a:endParaRPr lang="en-CA"/>
          </a:p>
        </p:txBody>
      </p:sp>
      <p:sp>
        <p:nvSpPr>
          <p:cNvPr id="1924" name="Google Shape;1924;p18"/>
          <p:cNvSpPr txBox="1"/>
          <p:nvPr>
            <p:ph type="body" idx="2"/>
          </p:nvPr>
        </p:nvSpPr>
        <p:spPr>
          <a:xfrm>
            <a:off x="4672553" y="1329863"/>
            <a:ext cx="3339600" cy="34815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CA"/>
              <a:t>Created for a general audience</a:t>
            </a:r>
            <a:endParaRPr lang="en-CA"/>
          </a:p>
          <a:p>
            <a:pPr marL="457200" lvl="0" indent="-355600" algn="l" rtl="0">
              <a:spcBef>
                <a:spcPts val="1000"/>
              </a:spcBef>
              <a:spcAft>
                <a:spcPts val="0"/>
              </a:spcAft>
              <a:buSzPts val="2000"/>
              <a:buChar char="→"/>
            </a:pPr>
            <a:r>
              <a:rPr lang="en-CA"/>
              <a:t>Usually don’t require prior knowledge</a:t>
            </a:r>
            <a:endParaRPr lang="en-CA"/>
          </a:p>
          <a:p>
            <a:pPr marL="457200" lvl="0" indent="-355600" algn="l" rtl="0">
              <a:spcBef>
                <a:spcPts val="1000"/>
              </a:spcBef>
              <a:spcAft>
                <a:spcPts val="1000"/>
              </a:spcAft>
              <a:buSzPts val="2000"/>
              <a:buChar char="→"/>
            </a:pPr>
            <a:r>
              <a:rPr lang="en-CA"/>
              <a:t>Usually no formal citations</a:t>
            </a:r>
            <a:endParaRPr lang="en-CA"/>
          </a:p>
        </p:txBody>
      </p:sp>
      <p:sp>
        <p:nvSpPr>
          <p:cNvPr id="1925" name="Google Shape;1925;p18"/>
          <p:cNvSpPr txBox="1"/>
          <p:nvPr>
            <p:ph type="title"/>
          </p:nvPr>
        </p:nvSpPr>
        <p:spPr>
          <a:xfrm>
            <a:off x="4672550" y="746975"/>
            <a:ext cx="33396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t>Popular</a:t>
            </a:r>
            <a:endParaRPr lang="en-CA"/>
          </a:p>
        </p:txBody>
      </p:sp>
      <p:pic>
        <p:nvPicPr>
          <p:cNvPr id="1926" name="Google Shape;1926;p18"/>
          <p:cNvPicPr preferRelativeResize="0"/>
          <p:nvPr/>
        </p:nvPicPr>
        <p:blipFill>
          <a:blip r:embed="rId1"/>
          <a:stretch>
            <a:fillRect/>
          </a:stretch>
        </p:blipFill>
        <p:spPr>
          <a:xfrm>
            <a:off x="0" y="0"/>
            <a:ext cx="9144000" cy="5143500"/>
          </a:xfrm>
          <a:prstGeom prst="rect">
            <a:avLst/>
          </a:prstGeom>
          <a:noFill/>
          <a:ln>
            <a:noFill/>
          </a:ln>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25"/>
                                        </p:tgtEl>
                                        <p:attrNameLst>
                                          <p:attrName>style.visibility</p:attrName>
                                        </p:attrNameLst>
                                      </p:cBhvr>
                                      <p:to>
                                        <p:strVal val="visible"/>
                                      </p:to>
                                    </p:set>
                                    <p:animEffect transition="in" filter="fade">
                                      <p:cBhvr>
                                        <p:cTn id="7" dur="1000"/>
                                        <p:tgtEl>
                                          <p:spTgt spid="1925"/>
                                        </p:tgtEl>
                                      </p:cBhvr>
                                    </p:animEffect>
                                  </p:childTnLst>
                                </p:cTn>
                              </p:par>
                              <p:par>
                                <p:cTn id="8" presetID="10" presetClass="entr" presetSubtype="0" fill="hold" nodeType="withEffect">
                                  <p:stCondLst>
                                    <p:cond delay="0"/>
                                  </p:stCondLst>
                                  <p:childTnLst>
                                    <p:set>
                                      <p:cBhvr>
                                        <p:cTn id="9" dur="1" fill="hold">
                                          <p:stCondLst>
                                            <p:cond delay="0"/>
                                          </p:stCondLst>
                                        </p:cTn>
                                        <p:tgtEl>
                                          <p:spTgt spid="1924"/>
                                        </p:tgtEl>
                                        <p:attrNameLst>
                                          <p:attrName>style.visibility</p:attrName>
                                        </p:attrNameLst>
                                      </p:cBhvr>
                                      <p:to>
                                        <p:strVal val="visible"/>
                                      </p:to>
                                    </p:set>
                                    <p:animEffect transition="in" filter="fade">
                                      <p:cBhvr>
                                        <p:cTn id="10" dur="1000"/>
                                        <p:tgtEl>
                                          <p:spTgt spid="19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930" name="Shape 1930"/>
        <p:cNvGrpSpPr/>
        <p:nvPr/>
      </p:nvGrpSpPr>
      <p:grpSpPr>
        <a:xfrm>
          <a:off x="0" y="0"/>
          <a:ext cx="0" cy="0"/>
          <a:chOff x="0" y="0"/>
          <a:chExt cx="0" cy="0"/>
        </a:xfrm>
      </p:grpSpPr>
      <p:pic>
        <p:nvPicPr>
          <p:cNvPr id="1931" name="Google Shape;1931;p19"/>
          <p:cNvPicPr preferRelativeResize="0"/>
          <p:nvPr/>
        </p:nvPicPr>
        <p:blipFill rotWithShape="1">
          <a:blip r:embed="rId1"/>
          <a:srcRect l="8402" t="8099" r="16511" b="5923"/>
          <a:stretch>
            <a:fillRect/>
          </a:stretch>
        </p:blipFill>
        <p:spPr>
          <a:xfrm>
            <a:off x="2648513" y="961850"/>
            <a:ext cx="3849155" cy="2571771"/>
          </a:xfrm>
          <a:prstGeom prst="rect">
            <a:avLst/>
          </a:prstGeom>
          <a:noFill/>
          <a:ln>
            <a:noFill/>
          </a:ln>
        </p:spPr>
      </p:pic>
      <p:grpSp>
        <p:nvGrpSpPr>
          <p:cNvPr id="1932" name="Google Shape;1932;p19"/>
          <p:cNvGrpSpPr/>
          <p:nvPr/>
        </p:nvGrpSpPr>
        <p:grpSpPr>
          <a:xfrm>
            <a:off x="2095566" y="802346"/>
            <a:ext cx="4953954" cy="3010966"/>
            <a:chOff x="1177450" y="241631"/>
            <a:chExt cx="6173152" cy="3616776"/>
          </a:xfrm>
        </p:grpSpPr>
        <p:sp>
          <p:nvSpPr>
            <p:cNvPr id="1933" name="Google Shape;1933;p19"/>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4"/>
            </a:solidFill>
            <a:ln w="19050" cap="flat" cmpd="sng">
              <a:solidFill>
                <a:srgbClr val="F55D4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34" name="Google Shape;1934;p19"/>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4"/>
            </a:solidFill>
            <a:ln w="19050" cap="flat" cmpd="sng">
              <a:solidFill>
                <a:srgbClr val="F55D4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35" name="Google Shape;1935;p19"/>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4"/>
            </a:solidFill>
            <a:ln w="19050" cap="flat" cmpd="sng">
              <a:solidFill>
                <a:srgbClr val="F55D4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36" name="Google Shape;1936;p19"/>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937" name="Google Shape;1937;p19"/>
          <p:cNvSpPr txBox="1"/>
          <p:nvPr/>
        </p:nvSpPr>
        <p:spPr>
          <a:xfrm>
            <a:off x="2125300" y="4353525"/>
            <a:ext cx="4894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latin typeface="Merriweather" panose="00000500000000000000"/>
              <a:ea typeface="Merriweather" panose="00000500000000000000"/>
              <a:cs typeface="Merriweather" panose="00000500000000000000"/>
              <a:sym typeface="Merriweather" panose="00000500000000000000"/>
            </a:endParaRPr>
          </a:p>
        </p:txBody>
      </p:sp>
      <p:sp>
        <p:nvSpPr>
          <p:cNvPr id="1938" name="Google Shape;1938;p19"/>
          <p:cNvSpPr txBox="1"/>
          <p:nvPr>
            <p:ph type="body" idx="1"/>
          </p:nvPr>
        </p:nvSpPr>
        <p:spPr>
          <a:xfrm>
            <a:off x="457200" y="4085775"/>
            <a:ext cx="8229600" cy="4281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CA"/>
              <a:t>Wikipedia is an encyclopedia for “popular” audiences</a:t>
            </a:r>
            <a:endParaRPr lang="en-CA"/>
          </a:p>
        </p:txBody>
      </p:sp>
      <p:pic>
        <p:nvPicPr>
          <p:cNvPr id="1939" name="Google Shape;1939;p19"/>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943" name="Shape 1943"/>
        <p:cNvGrpSpPr/>
        <p:nvPr/>
      </p:nvGrpSpPr>
      <p:grpSpPr>
        <a:xfrm>
          <a:off x="0" y="0"/>
          <a:ext cx="0" cy="0"/>
          <a:chOff x="0" y="0"/>
          <a:chExt cx="0" cy="0"/>
        </a:xfrm>
      </p:grpSpPr>
      <p:pic>
        <p:nvPicPr>
          <p:cNvPr id="1944" name="Google Shape;1944;p20"/>
          <p:cNvPicPr preferRelativeResize="0"/>
          <p:nvPr/>
        </p:nvPicPr>
        <p:blipFill rotWithShape="1">
          <a:blip r:embed="rId1"/>
          <a:srcRect l="8500" t="8435" r="18724" b="5926"/>
          <a:stretch>
            <a:fillRect/>
          </a:stretch>
        </p:blipFill>
        <p:spPr>
          <a:xfrm>
            <a:off x="618250" y="1906300"/>
            <a:ext cx="3460475" cy="2290599"/>
          </a:xfrm>
          <a:prstGeom prst="rect">
            <a:avLst/>
          </a:prstGeom>
          <a:noFill/>
          <a:ln>
            <a:noFill/>
          </a:ln>
        </p:spPr>
      </p:pic>
      <p:sp>
        <p:nvSpPr>
          <p:cNvPr id="1945" name="Google Shape;1945;p20"/>
          <p:cNvSpPr txBox="1"/>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t>Encyclopedias and Dictionaries</a:t>
            </a:r>
            <a:endParaRPr lang="en-CA"/>
          </a:p>
        </p:txBody>
      </p:sp>
      <p:sp>
        <p:nvSpPr>
          <p:cNvPr id="1946" name="Google Shape;1946;p20"/>
          <p:cNvSpPr txBox="1"/>
          <p:nvPr>
            <p:ph type="body" idx="2"/>
          </p:nvPr>
        </p:nvSpPr>
        <p:spPr>
          <a:xfrm>
            <a:off x="4672553" y="1329863"/>
            <a:ext cx="3339600" cy="34815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CA"/>
              <a:t>Topic overviews</a:t>
            </a:r>
            <a:endParaRPr lang="en-CA"/>
          </a:p>
          <a:p>
            <a:pPr marL="457200" lvl="0" indent="-355600" algn="l" rtl="0">
              <a:spcBef>
                <a:spcPts val="1000"/>
              </a:spcBef>
              <a:spcAft>
                <a:spcPts val="0"/>
              </a:spcAft>
              <a:buSzPts val="2000"/>
              <a:buChar char="→"/>
            </a:pPr>
            <a:r>
              <a:rPr lang="en-CA"/>
              <a:t>Learn what’s known and accepted</a:t>
            </a:r>
            <a:endParaRPr lang="en-CA"/>
          </a:p>
          <a:p>
            <a:pPr marL="457200" lvl="0" indent="-355600" algn="l" rtl="0">
              <a:spcBef>
                <a:spcPts val="1000"/>
              </a:spcBef>
              <a:spcAft>
                <a:spcPts val="0"/>
              </a:spcAft>
              <a:buSzPts val="2000"/>
              <a:buChar char="→"/>
            </a:pPr>
            <a:r>
              <a:rPr lang="en-CA"/>
              <a:t>Find key citations and references</a:t>
            </a:r>
            <a:endParaRPr lang="en-CA"/>
          </a:p>
          <a:p>
            <a:pPr marL="457200" lvl="0" indent="-355600" algn="l" rtl="0">
              <a:spcBef>
                <a:spcPts val="1000"/>
              </a:spcBef>
              <a:spcAft>
                <a:spcPts val="1000"/>
              </a:spcAft>
              <a:buSzPts val="2000"/>
              <a:buChar char="→"/>
            </a:pPr>
            <a:r>
              <a:rPr lang="en-CA"/>
              <a:t>Learn new vocabulary in a discipline</a:t>
            </a:r>
            <a:endParaRPr lang="en-CA"/>
          </a:p>
        </p:txBody>
      </p:sp>
      <p:grpSp>
        <p:nvGrpSpPr>
          <p:cNvPr id="1947" name="Google Shape;1947;p20"/>
          <p:cNvGrpSpPr/>
          <p:nvPr/>
        </p:nvGrpSpPr>
        <p:grpSpPr>
          <a:xfrm>
            <a:off x="105737" y="1771658"/>
            <a:ext cx="4466275" cy="2597930"/>
            <a:chOff x="1177450" y="241631"/>
            <a:chExt cx="6173152" cy="3616776"/>
          </a:xfrm>
        </p:grpSpPr>
        <p:sp>
          <p:nvSpPr>
            <p:cNvPr id="1948" name="Google Shape;1948;p20"/>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4"/>
            </a:solidFill>
            <a:ln w="19050" cap="flat" cmpd="sng">
              <a:solidFill>
                <a:srgbClr val="F55D4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49" name="Google Shape;1949;p20"/>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4"/>
            </a:solidFill>
            <a:ln w="19050" cap="flat" cmpd="sng">
              <a:solidFill>
                <a:srgbClr val="F55D4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50" name="Google Shape;1950;p20"/>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4"/>
            </a:solidFill>
            <a:ln w="19050" cap="flat" cmpd="sng">
              <a:solidFill>
                <a:srgbClr val="F55D4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51" name="Google Shape;1951;p20"/>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1952" name="Google Shape;1952;p20"/>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956" name="Shape 1956"/>
        <p:cNvGrpSpPr/>
        <p:nvPr/>
      </p:nvGrpSpPr>
      <p:grpSpPr>
        <a:xfrm>
          <a:off x="0" y="0"/>
          <a:ext cx="0" cy="0"/>
          <a:chOff x="0" y="0"/>
          <a:chExt cx="0" cy="0"/>
        </a:xfrm>
      </p:grpSpPr>
      <p:sp>
        <p:nvSpPr>
          <p:cNvPr id="1957" name="Google Shape;1957;p21"/>
          <p:cNvSpPr txBox="1"/>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p>
        </p:txBody>
      </p:sp>
      <p:sp>
        <p:nvSpPr>
          <p:cNvPr id="1958" name="Google Shape;1958;p21"/>
          <p:cNvSpPr txBox="1"/>
          <p:nvPr>
            <p:ph type="body" idx="1"/>
          </p:nvPr>
        </p:nvSpPr>
        <p:spPr>
          <a:xfrm>
            <a:off x="1131725" y="1329863"/>
            <a:ext cx="3339600" cy="348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p>
        </p:txBody>
      </p:sp>
      <p:sp>
        <p:nvSpPr>
          <p:cNvPr id="1959" name="Google Shape;1959;p21"/>
          <p:cNvSpPr txBox="1"/>
          <p:nvPr>
            <p:ph type="body" idx="2"/>
          </p:nvPr>
        </p:nvSpPr>
        <p:spPr>
          <a:xfrm>
            <a:off x="4672553" y="1329863"/>
            <a:ext cx="3339600" cy="348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p>
        </p:txBody>
      </p:sp>
      <p:pic>
        <p:nvPicPr>
          <p:cNvPr id="1960" name="Google Shape;1960;p21"/>
          <p:cNvPicPr preferRelativeResize="0"/>
          <p:nvPr/>
        </p:nvPicPr>
        <p:blipFill>
          <a:blip r:embed="rId1"/>
          <a:stretch>
            <a:fillRect/>
          </a:stretch>
        </p:blipFill>
        <p:spPr>
          <a:xfrm>
            <a:off x="0" y="0"/>
            <a:ext cx="9144000" cy="5143500"/>
          </a:xfrm>
          <a:prstGeom prst="rect">
            <a:avLst/>
          </a:prstGeom>
          <a:noFill/>
          <a:ln>
            <a:noFill/>
          </a:ln>
        </p:spPr>
      </p:pic>
    </p:spTree>
  </p:cSld>
  <p:clrMapOvr>
    <a:masterClrMapping/>
  </p:clrMapOvr>
  <p:transition>
    <p:fade thruBlk="1"/>
  </p:transition>
</p:sld>
</file>

<file path=ppt/tags/tag1.xml><?xml version="1.0" encoding="utf-8"?>
<p:tagLst xmlns:p="http://schemas.openxmlformats.org/presentationml/2006/main">
  <p:tag name="commondata" val="eyJoZGlkIjoiMmU5ZmIxMmQ0YTdhNTk1OTU2NzNmM2I3NzZmMThiOTEifQ=="/>
</p:tagLst>
</file>

<file path=ppt/theme/theme1.xml><?xml version="1.0" encoding="utf-8"?>
<a:theme xmlns:a="http://schemas.openxmlformats.org/drawingml/2006/main" name="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3232</Words>
  <Application>WPS 演示</Application>
  <PresentationFormat/>
  <Paragraphs>223</Paragraphs>
  <Slides>34</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34</vt:i4>
      </vt:variant>
    </vt:vector>
  </HeadingPairs>
  <TitlesOfParts>
    <vt:vector size="47" baseType="lpstr">
      <vt:lpstr>Arial</vt:lpstr>
      <vt:lpstr>SimSun</vt:lpstr>
      <vt:lpstr>Wingdings</vt:lpstr>
      <vt:lpstr>Arial</vt:lpstr>
      <vt:lpstr>Permanent Marker</vt:lpstr>
      <vt:lpstr>Amatic SC</vt:lpstr>
      <vt:lpstr>Merriweather</vt:lpstr>
      <vt:lpstr>Lora</vt:lpstr>
      <vt:lpstr>Calibri</vt:lpstr>
      <vt:lpstr>Microsoft YaHei</vt:lpstr>
      <vt:lpstr>Arial Unicode MS</vt:lpstr>
      <vt:lpstr>Roboto</vt:lpstr>
      <vt:lpstr>Nathaniel template</vt:lpstr>
      <vt:lpstr>ICDS Final Project</vt:lpstr>
      <vt:lpstr>In this project…</vt:lpstr>
      <vt:lpstr>Introduction</vt:lpstr>
      <vt:lpstr> </vt:lpstr>
      <vt:lpstr>Encyclopedias and Dictionaries</vt:lpstr>
      <vt:lpstr>Popular</vt:lpstr>
      <vt:lpstr>PowerPoint 演示文稿</vt:lpstr>
      <vt:lpstr>Encyclopedias and Dictionaries</vt:lpstr>
      <vt:lpstr>PowerPoint 演示文稿</vt:lpstr>
      <vt:lpstr>PowerPoint 演示文稿</vt:lpstr>
      <vt:lpstr>PowerPoint 演示文稿</vt:lpstr>
      <vt:lpstr>Secure Messaging</vt:lpstr>
      <vt:lpstr>RSA</vt:lpstr>
      <vt:lpstr>How does it work</vt:lpstr>
      <vt:lpstr>Working Flow</vt:lpstr>
      <vt:lpstr>Awef </vt:lpstr>
      <vt:lpstr>PowerPoint 演示文稿</vt:lpstr>
      <vt:lpstr>PowerPoint 演示文稿</vt:lpstr>
      <vt:lpstr>PowerPoint 演示文稿</vt:lpstr>
      <vt:lpstr>PowerPoint 演示文稿</vt:lpstr>
      <vt:lpstr>PowerPoint 演示文稿</vt:lpstr>
      <vt:lpstr>Advantage and future improvement</vt:lpstr>
      <vt:lpstr>Online Gaming </vt:lpstr>
      <vt:lpstr>Tic-Tac-Toe</vt:lpstr>
      <vt:lpstr>Codes</vt:lpstr>
      <vt:lpstr>Codes</vt:lpstr>
      <vt:lpstr>Codes</vt:lpstr>
      <vt:lpstr>GPT Integration</vt:lpstr>
      <vt:lpstr>GPT Integration</vt:lpstr>
      <vt:lpstr>codes</vt:lpstr>
      <vt:lpstr>Analysis</vt:lpstr>
      <vt:lpstr>Packages used</vt:lpstr>
      <vt:lpstr>Future Prospects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ICDS Final Project</dc:title>
  <dc:creator/>
  <cp:lastModifiedBy>ExplorerGary</cp:lastModifiedBy>
  <cp:revision>1</cp:revision>
  <dcterms:created xsi:type="dcterms:W3CDTF">2024-05-11T12:30:31Z</dcterms:created>
  <dcterms:modified xsi:type="dcterms:W3CDTF">2024-05-11T12:30:31Z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96561DDB34E647ADB501195637303712_12</vt:lpwstr>
  </property>
  <property fmtid="{D5CDD505-2E9C-101B-9397-08002B2CF9AE}" pid="3" name="KSOProductBuildVer">
    <vt:lpwstr>2052-12.1.0.16729</vt:lpwstr>
  </property>
</Properties>
</file>